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5" r:id="rId4"/>
    <p:sldMasterId id="2147483686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</p:sldIdLst>
  <p:sldSz cy="5143500" cx="9144000"/>
  <p:notesSz cx="6858000" cy="9144000"/>
  <p:embeddedFontLst>
    <p:embeddedFont>
      <p:font typeface="Playfair Display"/>
      <p:regular r:id="rId36"/>
      <p:bold r:id="rId37"/>
      <p:italic r:id="rId38"/>
      <p:boldItalic r:id="rId39"/>
    </p:embeddedFont>
    <p:embeddedFont>
      <p:font typeface="Merriweather Light"/>
      <p:regular r:id="rId40"/>
      <p:bold r:id="rId41"/>
      <p:italic r:id="rId42"/>
      <p:boldItalic r:id="rId43"/>
    </p:embeddedFont>
    <p:embeddedFont>
      <p:font typeface="Source Serif Pro"/>
      <p:regular r:id="rId44"/>
      <p:bold r:id="rId45"/>
      <p:italic r:id="rId46"/>
      <p:boldItalic r:id="rId47"/>
    </p:embeddedFont>
    <p:embeddedFont>
      <p:font typeface="Karla"/>
      <p:regular r:id="rId48"/>
      <p:bold r:id="rId49"/>
      <p:italic r:id="rId50"/>
      <p:boldItalic r:id="rId51"/>
    </p:embeddedFont>
    <p:embeddedFont>
      <p:font typeface="Open Sans"/>
      <p:regular r:id="rId52"/>
      <p:bold r:id="rId53"/>
      <p:italic r:id="rId54"/>
      <p:boldItalic r:id="rId5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erriweatherLight-regular.fntdata"/><Relationship Id="rId42" Type="http://schemas.openxmlformats.org/officeDocument/2006/relationships/font" Target="fonts/MerriweatherLight-italic.fntdata"/><Relationship Id="rId41" Type="http://schemas.openxmlformats.org/officeDocument/2006/relationships/font" Target="fonts/MerriweatherLight-bold.fntdata"/><Relationship Id="rId44" Type="http://schemas.openxmlformats.org/officeDocument/2006/relationships/font" Target="fonts/SourceSerifPro-regular.fntdata"/><Relationship Id="rId43" Type="http://schemas.openxmlformats.org/officeDocument/2006/relationships/font" Target="fonts/MerriweatherLight-boldItalic.fntdata"/><Relationship Id="rId46" Type="http://schemas.openxmlformats.org/officeDocument/2006/relationships/font" Target="fonts/SourceSerifPro-italic.fntdata"/><Relationship Id="rId45" Type="http://schemas.openxmlformats.org/officeDocument/2006/relationships/font" Target="fonts/SourceSerifPro-bold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font" Target="fonts/Karla-regular.fntdata"/><Relationship Id="rId47" Type="http://schemas.openxmlformats.org/officeDocument/2006/relationships/font" Target="fonts/SourceSerifPro-boldItalic.fntdata"/><Relationship Id="rId49" Type="http://schemas.openxmlformats.org/officeDocument/2006/relationships/font" Target="fonts/Karla-bold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font" Target="fonts/PlayfairDisplay-bold.fntdata"/><Relationship Id="rId36" Type="http://schemas.openxmlformats.org/officeDocument/2006/relationships/font" Target="fonts/PlayfairDisplay-regular.fntdata"/><Relationship Id="rId39" Type="http://schemas.openxmlformats.org/officeDocument/2006/relationships/font" Target="fonts/PlayfairDisplay-boldItalic.fntdata"/><Relationship Id="rId38" Type="http://schemas.openxmlformats.org/officeDocument/2006/relationships/font" Target="fonts/PlayfairDisplay-italic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Karla-boldItalic.fntdata"/><Relationship Id="rId50" Type="http://schemas.openxmlformats.org/officeDocument/2006/relationships/font" Target="fonts/Karla-italic.fntdata"/><Relationship Id="rId53" Type="http://schemas.openxmlformats.org/officeDocument/2006/relationships/font" Target="fonts/OpenSans-bold.fntdata"/><Relationship Id="rId52" Type="http://schemas.openxmlformats.org/officeDocument/2006/relationships/font" Target="fonts/OpenSans-regular.fntdata"/><Relationship Id="rId11" Type="http://schemas.openxmlformats.org/officeDocument/2006/relationships/slide" Target="slides/slide5.xml"/><Relationship Id="rId55" Type="http://schemas.openxmlformats.org/officeDocument/2006/relationships/font" Target="fonts/OpenSans-boldItalic.fntdata"/><Relationship Id="rId10" Type="http://schemas.openxmlformats.org/officeDocument/2006/relationships/slide" Target="slides/slide4.xml"/><Relationship Id="rId54" Type="http://schemas.openxmlformats.org/officeDocument/2006/relationships/font" Target="fonts/OpenSans-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a57113057a_0_96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a57113057a_0_96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a57113057a_0_97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a57113057a_0_97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57113057a_0_98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57113057a_0_98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a57113057a_0_98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a57113057a_0_98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a57113057a_0_98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a57113057a_0_98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a57113057a_0_194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a57113057a_0_194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a57113057a_0_98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a57113057a_0_98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a57113057a_0_194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a57113057a_0_194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a57113057a_0_194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a57113057a_0_194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a57113057a_0_98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a57113057a_0_98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a57113057a_0_193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a57113057a_0_193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a57113057a_0_96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a57113057a_0_96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a57113057a_0_194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a57113057a_0_194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a57113057a_0_193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a57113057a_0_193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a57113057a_0_194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a57113057a_0_194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a57113057a_0_98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a57113057a_0_98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a57113057a_0_192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a57113057a_0_19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a57113057a_0_192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a57113057a_0_19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a57113057a_0_192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a57113057a_0_192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a57113057a_0_98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a57113057a_0_98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a57113057a_0_98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a57113057a_0_98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a57113057a_0_99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a57113057a_0_99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a57113057a_0_96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a57113057a_0_96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a57113057a_0_97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a57113057a_0_97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a57113057a_0_97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a57113057a_0_97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a57113057a_0_97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a57113057a_0_97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a57113057a_0_97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a57113057a_0_97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a57113057a_0_97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a57113057a_0_97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a57113057a_0_97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a57113057a_0_97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 OPENING" type="title">
  <p:cSld name="TITLE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layfair Display"/>
              <a:buNone/>
              <a:defRPr b="1" sz="4000">
                <a:solidFill>
                  <a:schemeClr val="accen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5" name="Google Shape;55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erriweather Light"/>
              <a:buNone/>
              <a:defRPr sz="18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erriweather Light"/>
              <a:buNone/>
              <a:defRPr sz="18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erriweather Light"/>
              <a:buNone/>
              <a:defRPr sz="18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erriweather Light"/>
              <a:buNone/>
              <a:defRPr sz="18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erriweather Light"/>
              <a:buNone/>
              <a:defRPr sz="18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erriweather Light"/>
              <a:buNone/>
              <a:defRPr sz="18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erriweather Light"/>
              <a:buNone/>
              <a:defRPr sz="18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erriweather Light"/>
              <a:buNone/>
              <a:defRPr sz="18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LAST TITLE">
  <p:cSld name="SECTION_HEADER_1_1_1_1_1_1_1_1">
    <p:bg>
      <p:bgPr>
        <a:solidFill>
          <a:schemeClr val="accent2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chemeClr val="dk1"/>
              </a:solidFill>
            </a:endParaRPr>
          </a:p>
        </p:txBody>
      </p:sp>
      <p:sp>
        <p:nvSpPr>
          <p:cNvPr id="58" name="Google Shape;58;p15"/>
          <p:cNvSpPr txBox="1"/>
          <p:nvPr>
            <p:ph type="title"/>
          </p:nvPr>
        </p:nvSpPr>
        <p:spPr>
          <a:xfrm>
            <a:off x="1043300" y="1792475"/>
            <a:ext cx="7179300" cy="114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9" name="Google Shape;59;p15"/>
          <p:cNvSpPr txBox="1"/>
          <p:nvPr>
            <p:ph idx="1" type="subTitle"/>
          </p:nvPr>
        </p:nvSpPr>
        <p:spPr>
          <a:xfrm>
            <a:off x="3120505" y="2937275"/>
            <a:ext cx="3024900" cy="189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erriweather Light"/>
              <a:buNone/>
              <a:defRPr sz="1200">
                <a:solidFill>
                  <a:schemeClr val="lt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 type="secHead">
  <p:cSld name="SECTION_HEADER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6"/>
          <p:cNvSpPr/>
          <p:nvPr/>
        </p:nvSpPr>
        <p:spPr>
          <a:xfrm>
            <a:off x="1373250" y="1218450"/>
            <a:ext cx="6397500" cy="2706600"/>
          </a:xfrm>
          <a:prstGeom prst="rect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6"/>
          <p:cNvSpPr txBox="1"/>
          <p:nvPr>
            <p:ph type="title"/>
          </p:nvPr>
        </p:nvSpPr>
        <p:spPr>
          <a:xfrm>
            <a:off x="2212050" y="1653150"/>
            <a:ext cx="4719900" cy="183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3" name="Google Shape;63;p16"/>
          <p:cNvSpPr txBox="1"/>
          <p:nvPr>
            <p:ph idx="1" type="subTitle"/>
          </p:nvPr>
        </p:nvSpPr>
        <p:spPr>
          <a:xfrm>
            <a:off x="5143500" y="2970800"/>
            <a:ext cx="20613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CHEDULE">
  <p:cSld name="TITLE_AND_BODY_1_1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7"/>
          <p:cNvSpPr txBox="1"/>
          <p:nvPr>
            <p:ph type="title"/>
          </p:nvPr>
        </p:nvSpPr>
        <p:spPr>
          <a:xfrm>
            <a:off x="2114800" y="1305825"/>
            <a:ext cx="2136600" cy="62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6" name="Google Shape;66;p17"/>
          <p:cNvSpPr txBox="1"/>
          <p:nvPr>
            <p:ph hasCustomPrompt="1" idx="2" type="title"/>
          </p:nvPr>
        </p:nvSpPr>
        <p:spPr>
          <a:xfrm>
            <a:off x="2301550" y="411825"/>
            <a:ext cx="1763100" cy="112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7" name="Google Shape;67;p17"/>
          <p:cNvSpPr txBox="1"/>
          <p:nvPr>
            <p:ph idx="3" type="title"/>
          </p:nvPr>
        </p:nvSpPr>
        <p:spPr>
          <a:xfrm>
            <a:off x="4785950" y="1305825"/>
            <a:ext cx="2136600" cy="62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8" name="Google Shape;68;p17"/>
          <p:cNvSpPr txBox="1"/>
          <p:nvPr>
            <p:ph hasCustomPrompt="1" idx="4" type="title"/>
          </p:nvPr>
        </p:nvSpPr>
        <p:spPr>
          <a:xfrm>
            <a:off x="4972700" y="411825"/>
            <a:ext cx="1763100" cy="112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9" name="Google Shape;69;p17"/>
          <p:cNvSpPr txBox="1"/>
          <p:nvPr>
            <p:ph idx="5" type="title"/>
          </p:nvPr>
        </p:nvSpPr>
        <p:spPr>
          <a:xfrm>
            <a:off x="2114800" y="3574925"/>
            <a:ext cx="2136600" cy="62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70" name="Google Shape;70;p17"/>
          <p:cNvSpPr txBox="1"/>
          <p:nvPr>
            <p:ph hasCustomPrompt="1" idx="6" type="title"/>
          </p:nvPr>
        </p:nvSpPr>
        <p:spPr>
          <a:xfrm>
            <a:off x="2301550" y="2680925"/>
            <a:ext cx="1763100" cy="112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1" name="Google Shape;71;p17"/>
          <p:cNvSpPr txBox="1"/>
          <p:nvPr>
            <p:ph idx="7" type="title"/>
          </p:nvPr>
        </p:nvSpPr>
        <p:spPr>
          <a:xfrm>
            <a:off x="4785950" y="3574925"/>
            <a:ext cx="2136600" cy="62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72" name="Google Shape;72;p17"/>
          <p:cNvSpPr txBox="1"/>
          <p:nvPr>
            <p:ph hasCustomPrompt="1" idx="8" type="title"/>
          </p:nvPr>
        </p:nvSpPr>
        <p:spPr>
          <a:xfrm>
            <a:off x="4972700" y="2680925"/>
            <a:ext cx="1763100" cy="112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3" name="Google Shape;73;p17"/>
          <p:cNvSpPr txBox="1"/>
          <p:nvPr>
            <p:ph idx="1" type="subTitle"/>
          </p:nvPr>
        </p:nvSpPr>
        <p:spPr>
          <a:xfrm>
            <a:off x="2152450" y="1748388"/>
            <a:ext cx="20613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sp>
        <p:nvSpPr>
          <p:cNvPr id="74" name="Google Shape;74;p17"/>
          <p:cNvSpPr txBox="1"/>
          <p:nvPr>
            <p:ph idx="9" type="subTitle"/>
          </p:nvPr>
        </p:nvSpPr>
        <p:spPr>
          <a:xfrm>
            <a:off x="4823600" y="1748375"/>
            <a:ext cx="20613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sp>
        <p:nvSpPr>
          <p:cNvPr id="75" name="Google Shape;75;p17"/>
          <p:cNvSpPr txBox="1"/>
          <p:nvPr>
            <p:ph idx="13" type="subTitle"/>
          </p:nvPr>
        </p:nvSpPr>
        <p:spPr>
          <a:xfrm>
            <a:off x="4823600" y="4017450"/>
            <a:ext cx="20613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sp>
        <p:nvSpPr>
          <p:cNvPr id="76" name="Google Shape;76;p17"/>
          <p:cNvSpPr txBox="1"/>
          <p:nvPr>
            <p:ph idx="14" type="subTitle"/>
          </p:nvPr>
        </p:nvSpPr>
        <p:spPr>
          <a:xfrm>
            <a:off x="2152450" y="3995250"/>
            <a:ext cx="20613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1" type="tx">
  <p:cSld name="TITLE_AND_BODY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8"/>
          <p:cNvSpPr txBox="1"/>
          <p:nvPr>
            <p:ph type="title"/>
          </p:nvPr>
        </p:nvSpPr>
        <p:spPr>
          <a:xfrm>
            <a:off x="2385750" y="3041363"/>
            <a:ext cx="4372500" cy="62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79" name="Google Shape;79;p18"/>
          <p:cNvSpPr txBox="1"/>
          <p:nvPr>
            <p:ph idx="1" type="subTitle"/>
          </p:nvPr>
        </p:nvSpPr>
        <p:spPr>
          <a:xfrm>
            <a:off x="3349800" y="3506375"/>
            <a:ext cx="24444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sp>
        <p:nvSpPr>
          <p:cNvPr id="80" name="Google Shape;80;p18"/>
          <p:cNvSpPr txBox="1"/>
          <p:nvPr>
            <p:ph hasCustomPrompt="1" idx="2" type="title"/>
          </p:nvPr>
        </p:nvSpPr>
        <p:spPr>
          <a:xfrm>
            <a:off x="311700" y="2282950"/>
            <a:ext cx="8520600" cy="93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SUBTITLE">
  <p:cSld name="SECTION_HEADER_1_3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9"/>
          <p:cNvSpPr/>
          <p:nvPr/>
        </p:nvSpPr>
        <p:spPr>
          <a:xfrm>
            <a:off x="745500" y="546600"/>
            <a:ext cx="7653000" cy="4050300"/>
          </a:xfrm>
          <a:prstGeom prst="rect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9"/>
          <p:cNvSpPr txBox="1"/>
          <p:nvPr>
            <p:ph type="title"/>
          </p:nvPr>
        </p:nvSpPr>
        <p:spPr>
          <a:xfrm>
            <a:off x="1106400" y="1118100"/>
            <a:ext cx="2931300" cy="108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4" name="Google Shape;84;p19"/>
          <p:cNvSpPr txBox="1"/>
          <p:nvPr>
            <p:ph idx="1" type="subTitle"/>
          </p:nvPr>
        </p:nvSpPr>
        <p:spPr>
          <a:xfrm>
            <a:off x="1106400" y="2117650"/>
            <a:ext cx="4071300" cy="17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">
  <p:cSld name="SECTION_HEADER_1_1_1_3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0"/>
          <p:cNvSpPr txBox="1"/>
          <p:nvPr>
            <p:ph type="title"/>
          </p:nvPr>
        </p:nvSpPr>
        <p:spPr>
          <a:xfrm>
            <a:off x="1730463" y="2626375"/>
            <a:ext cx="2571300" cy="108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7" name="Google Shape;87;p20"/>
          <p:cNvSpPr txBox="1"/>
          <p:nvPr>
            <p:ph idx="1" type="subTitle"/>
          </p:nvPr>
        </p:nvSpPr>
        <p:spPr>
          <a:xfrm>
            <a:off x="1730488" y="3297925"/>
            <a:ext cx="2571300" cy="98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sp>
        <p:nvSpPr>
          <p:cNvPr id="88" name="Google Shape;88;p20"/>
          <p:cNvSpPr txBox="1"/>
          <p:nvPr>
            <p:ph idx="2" type="title"/>
          </p:nvPr>
        </p:nvSpPr>
        <p:spPr>
          <a:xfrm>
            <a:off x="4842238" y="2626375"/>
            <a:ext cx="2571300" cy="108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9" name="Google Shape;89;p20"/>
          <p:cNvSpPr txBox="1"/>
          <p:nvPr>
            <p:ph idx="3" type="subTitle"/>
          </p:nvPr>
        </p:nvSpPr>
        <p:spPr>
          <a:xfrm>
            <a:off x="4842263" y="3297925"/>
            <a:ext cx="2571300" cy="98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sp>
        <p:nvSpPr>
          <p:cNvPr id="90" name="Google Shape;90;p20"/>
          <p:cNvSpPr txBox="1"/>
          <p:nvPr>
            <p:ph idx="4" type="title"/>
          </p:nvPr>
        </p:nvSpPr>
        <p:spPr>
          <a:xfrm>
            <a:off x="719525" y="597175"/>
            <a:ext cx="2931300" cy="108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S 1">
  <p:cSld name="SECTION_HEADER_1_1_1_1_2">
    <p:bg>
      <p:bgPr>
        <a:solidFill>
          <a:schemeClr val="accent2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1"/>
          <p:cNvSpPr txBox="1"/>
          <p:nvPr>
            <p:ph type="title"/>
          </p:nvPr>
        </p:nvSpPr>
        <p:spPr>
          <a:xfrm>
            <a:off x="3324438" y="2556800"/>
            <a:ext cx="2571300" cy="108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3" name="Google Shape;93;p21"/>
          <p:cNvSpPr txBox="1"/>
          <p:nvPr>
            <p:ph idx="1" type="subTitle"/>
          </p:nvPr>
        </p:nvSpPr>
        <p:spPr>
          <a:xfrm>
            <a:off x="3504425" y="3323600"/>
            <a:ext cx="2211300" cy="98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erriweather Light"/>
              <a:buNone/>
              <a:defRPr sz="1100">
                <a:solidFill>
                  <a:schemeClr val="lt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erriweather Light"/>
              <a:buNone/>
              <a:defRPr sz="1100">
                <a:solidFill>
                  <a:schemeClr val="lt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erriweather Light"/>
              <a:buNone/>
              <a:defRPr sz="1100">
                <a:solidFill>
                  <a:schemeClr val="lt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erriweather Light"/>
              <a:buNone/>
              <a:defRPr sz="1100">
                <a:solidFill>
                  <a:schemeClr val="lt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erriweather Light"/>
              <a:buNone/>
              <a:defRPr sz="1100">
                <a:solidFill>
                  <a:schemeClr val="lt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erriweather Light"/>
              <a:buNone/>
              <a:defRPr sz="1100">
                <a:solidFill>
                  <a:schemeClr val="lt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erriweather Light"/>
              <a:buNone/>
              <a:defRPr sz="1100">
                <a:solidFill>
                  <a:schemeClr val="lt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erriweather Light"/>
              <a:buNone/>
              <a:defRPr sz="1100">
                <a:solidFill>
                  <a:schemeClr val="lt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erriweather Light"/>
              <a:buNone/>
              <a:defRPr sz="1100">
                <a:solidFill>
                  <a:schemeClr val="lt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sp>
        <p:nvSpPr>
          <p:cNvPr id="94" name="Google Shape;94;p21"/>
          <p:cNvSpPr txBox="1"/>
          <p:nvPr>
            <p:ph idx="2" type="title"/>
          </p:nvPr>
        </p:nvSpPr>
        <p:spPr>
          <a:xfrm>
            <a:off x="5847388" y="2556800"/>
            <a:ext cx="2571300" cy="108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5" name="Google Shape;95;p21"/>
          <p:cNvSpPr txBox="1"/>
          <p:nvPr>
            <p:ph idx="3" type="subTitle"/>
          </p:nvPr>
        </p:nvSpPr>
        <p:spPr>
          <a:xfrm>
            <a:off x="6027388" y="3323600"/>
            <a:ext cx="2211300" cy="98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erriweather Light"/>
              <a:buNone/>
              <a:defRPr sz="1100">
                <a:solidFill>
                  <a:schemeClr val="lt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erriweather Light"/>
              <a:buNone/>
              <a:defRPr sz="1100">
                <a:solidFill>
                  <a:schemeClr val="lt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erriweather Light"/>
              <a:buNone/>
              <a:defRPr sz="1100">
                <a:solidFill>
                  <a:schemeClr val="lt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erriweather Light"/>
              <a:buNone/>
              <a:defRPr sz="1100">
                <a:solidFill>
                  <a:schemeClr val="lt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erriweather Light"/>
              <a:buNone/>
              <a:defRPr sz="1100">
                <a:solidFill>
                  <a:schemeClr val="lt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erriweather Light"/>
              <a:buNone/>
              <a:defRPr sz="1100">
                <a:solidFill>
                  <a:schemeClr val="lt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erriweather Light"/>
              <a:buNone/>
              <a:defRPr sz="1100">
                <a:solidFill>
                  <a:schemeClr val="lt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erriweather Light"/>
              <a:buNone/>
              <a:defRPr sz="1100">
                <a:solidFill>
                  <a:schemeClr val="lt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erriweather Light"/>
              <a:buNone/>
              <a:defRPr sz="1100">
                <a:solidFill>
                  <a:schemeClr val="lt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sp>
        <p:nvSpPr>
          <p:cNvPr id="96" name="Google Shape;96;p21"/>
          <p:cNvSpPr txBox="1"/>
          <p:nvPr>
            <p:ph idx="4" type="title"/>
          </p:nvPr>
        </p:nvSpPr>
        <p:spPr>
          <a:xfrm>
            <a:off x="720000" y="442250"/>
            <a:ext cx="2931300" cy="108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7" name="Google Shape;97;p21"/>
          <p:cNvSpPr txBox="1"/>
          <p:nvPr>
            <p:ph idx="5" type="title"/>
          </p:nvPr>
        </p:nvSpPr>
        <p:spPr>
          <a:xfrm>
            <a:off x="725313" y="2556800"/>
            <a:ext cx="2571300" cy="108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8" name="Google Shape;98;p21"/>
          <p:cNvSpPr txBox="1"/>
          <p:nvPr>
            <p:ph idx="6" type="subTitle"/>
          </p:nvPr>
        </p:nvSpPr>
        <p:spPr>
          <a:xfrm>
            <a:off x="905300" y="3323600"/>
            <a:ext cx="2211300" cy="98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erriweather Light"/>
              <a:buNone/>
              <a:defRPr sz="1100">
                <a:solidFill>
                  <a:schemeClr val="lt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erriweather Light"/>
              <a:buNone/>
              <a:defRPr sz="1100">
                <a:solidFill>
                  <a:schemeClr val="lt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erriweather Light"/>
              <a:buNone/>
              <a:defRPr sz="1100">
                <a:solidFill>
                  <a:schemeClr val="lt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erriweather Light"/>
              <a:buNone/>
              <a:defRPr sz="1100">
                <a:solidFill>
                  <a:schemeClr val="lt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erriweather Light"/>
              <a:buNone/>
              <a:defRPr sz="1100">
                <a:solidFill>
                  <a:schemeClr val="lt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erriweather Light"/>
              <a:buNone/>
              <a:defRPr sz="1100">
                <a:solidFill>
                  <a:schemeClr val="lt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erriweather Light"/>
              <a:buNone/>
              <a:defRPr sz="1100">
                <a:solidFill>
                  <a:schemeClr val="lt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erriweather Light"/>
              <a:buNone/>
              <a:defRPr sz="1100">
                <a:solidFill>
                  <a:schemeClr val="lt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erriweather Light"/>
              <a:buNone/>
              <a:defRPr sz="1100">
                <a:solidFill>
                  <a:schemeClr val="lt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SUBTITLE + IMAGE ">
  <p:cSld name="BIG_NUMBER_1_2_1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/>
          <p:nvPr/>
        </p:nvSpPr>
        <p:spPr>
          <a:xfrm>
            <a:off x="-60850" y="-1403550"/>
            <a:ext cx="5176500" cy="65697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22"/>
          <p:cNvSpPr txBox="1"/>
          <p:nvPr>
            <p:ph type="title"/>
          </p:nvPr>
        </p:nvSpPr>
        <p:spPr>
          <a:xfrm>
            <a:off x="722350" y="2376800"/>
            <a:ext cx="2280300" cy="108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02" name="Google Shape;102;p22"/>
          <p:cNvSpPr txBox="1"/>
          <p:nvPr>
            <p:ph idx="1" type="subTitle"/>
          </p:nvPr>
        </p:nvSpPr>
        <p:spPr>
          <a:xfrm>
            <a:off x="722350" y="3408750"/>
            <a:ext cx="2280300" cy="17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erriweather Light"/>
              <a:buNone/>
              <a:defRPr sz="1200">
                <a:solidFill>
                  <a:schemeClr val="lt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erriweather Light"/>
              <a:buNone/>
              <a:defRPr sz="1200">
                <a:solidFill>
                  <a:schemeClr val="lt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erriweather Light"/>
              <a:buNone/>
              <a:defRPr sz="1200">
                <a:solidFill>
                  <a:schemeClr val="lt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erriweather Light"/>
              <a:buNone/>
              <a:defRPr sz="1200">
                <a:solidFill>
                  <a:schemeClr val="lt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erriweather Light"/>
              <a:buNone/>
              <a:defRPr sz="1200">
                <a:solidFill>
                  <a:schemeClr val="lt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erriweather Light"/>
              <a:buNone/>
              <a:defRPr sz="1200">
                <a:solidFill>
                  <a:schemeClr val="lt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erriweather Light"/>
              <a:buNone/>
              <a:defRPr sz="1200">
                <a:solidFill>
                  <a:schemeClr val="lt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erriweather Light"/>
              <a:buNone/>
              <a:defRPr sz="1200">
                <a:solidFill>
                  <a:schemeClr val="lt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erriweather Light"/>
              <a:buNone/>
              <a:defRPr sz="1200">
                <a:solidFill>
                  <a:schemeClr val="lt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  + SUBTITLE 1">
  <p:cSld name="SECTION_HEADER_1_1_1_1_1_1_2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3"/>
          <p:cNvSpPr txBox="1"/>
          <p:nvPr>
            <p:ph type="title"/>
          </p:nvPr>
        </p:nvSpPr>
        <p:spPr>
          <a:xfrm>
            <a:off x="1031800" y="1268875"/>
            <a:ext cx="5390700" cy="133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5" name="Google Shape;105;p23"/>
          <p:cNvSpPr txBox="1"/>
          <p:nvPr>
            <p:ph idx="1" type="subTitle"/>
          </p:nvPr>
        </p:nvSpPr>
        <p:spPr>
          <a:xfrm>
            <a:off x="1124855" y="2372275"/>
            <a:ext cx="3024900" cy="189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DESIGN 1">
  <p:cSld name="SECTION_HEADER_1_2_3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4"/>
          <p:cNvSpPr txBox="1"/>
          <p:nvPr>
            <p:ph type="title"/>
          </p:nvPr>
        </p:nvSpPr>
        <p:spPr>
          <a:xfrm>
            <a:off x="757975" y="390375"/>
            <a:ext cx="4899900" cy="108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pic>
        <p:nvPicPr>
          <p:cNvPr id="108" name="Google Shape;108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03807" y="-585950"/>
            <a:ext cx="3430624" cy="229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20943" y="3751750"/>
            <a:ext cx="3430624" cy="2299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4"/>
          <p:cNvSpPr txBox="1"/>
          <p:nvPr>
            <p:ph idx="1" type="subTitle"/>
          </p:nvPr>
        </p:nvSpPr>
        <p:spPr>
          <a:xfrm>
            <a:off x="792075" y="1079425"/>
            <a:ext cx="4071300" cy="17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DESIGN 2">
  <p:cSld name="SECTION_HEADER_1_2_3_1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5"/>
          <p:cNvSpPr txBox="1"/>
          <p:nvPr>
            <p:ph type="title"/>
          </p:nvPr>
        </p:nvSpPr>
        <p:spPr>
          <a:xfrm>
            <a:off x="1136100" y="371325"/>
            <a:ext cx="6871800" cy="108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pic>
        <p:nvPicPr>
          <p:cNvPr id="113" name="Google Shape;113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87406">
            <a:off x="-835476" y="2130730"/>
            <a:ext cx="8883451" cy="5958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DESIGN 3">
  <p:cSld name="SECTION_HEADER_1_2_4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6"/>
          <p:cNvSpPr txBox="1"/>
          <p:nvPr>
            <p:ph type="title"/>
          </p:nvPr>
        </p:nvSpPr>
        <p:spPr>
          <a:xfrm>
            <a:off x="738925" y="447525"/>
            <a:ext cx="4105500" cy="108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16" name="Google Shape;116;p26"/>
          <p:cNvSpPr txBox="1"/>
          <p:nvPr>
            <p:ph idx="1" type="subTitle"/>
          </p:nvPr>
        </p:nvSpPr>
        <p:spPr>
          <a:xfrm>
            <a:off x="773025" y="1136575"/>
            <a:ext cx="4071300" cy="17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 + SUBTITLE">
  <p:cSld name="BIG_NUMBER_1_2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7"/>
          <p:cNvSpPr txBox="1"/>
          <p:nvPr>
            <p:ph hasCustomPrompt="1" type="title"/>
          </p:nvPr>
        </p:nvSpPr>
        <p:spPr>
          <a:xfrm>
            <a:off x="311700" y="1759600"/>
            <a:ext cx="8520600" cy="1651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9" name="Google Shape;119;p27"/>
          <p:cNvSpPr txBox="1"/>
          <p:nvPr>
            <p:ph idx="1" type="subTitle"/>
          </p:nvPr>
        </p:nvSpPr>
        <p:spPr>
          <a:xfrm>
            <a:off x="801750" y="3210575"/>
            <a:ext cx="7540500" cy="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Merriweather Light"/>
              <a:buNone/>
              <a:defRPr sz="12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+ SUBTITLES">
  <p:cSld name="BIG_NUMBER_1_1_1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8"/>
          <p:cNvSpPr txBox="1"/>
          <p:nvPr>
            <p:ph hasCustomPrompt="1" type="title"/>
          </p:nvPr>
        </p:nvSpPr>
        <p:spPr>
          <a:xfrm>
            <a:off x="268213" y="500450"/>
            <a:ext cx="8520600" cy="114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2" name="Google Shape;122;p28"/>
          <p:cNvSpPr txBox="1"/>
          <p:nvPr>
            <p:ph idx="1" type="subTitle"/>
          </p:nvPr>
        </p:nvSpPr>
        <p:spPr>
          <a:xfrm>
            <a:off x="758263" y="1471400"/>
            <a:ext cx="7540500" cy="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sp>
        <p:nvSpPr>
          <p:cNvPr id="123" name="Google Shape;123;p28"/>
          <p:cNvSpPr txBox="1"/>
          <p:nvPr>
            <p:ph hasCustomPrompt="1" idx="2" type="title"/>
          </p:nvPr>
        </p:nvSpPr>
        <p:spPr>
          <a:xfrm>
            <a:off x="268213" y="1916775"/>
            <a:ext cx="8520600" cy="114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4" name="Google Shape;124;p28"/>
          <p:cNvSpPr txBox="1"/>
          <p:nvPr>
            <p:ph idx="3" type="subTitle"/>
          </p:nvPr>
        </p:nvSpPr>
        <p:spPr>
          <a:xfrm>
            <a:off x="758263" y="2887725"/>
            <a:ext cx="7540500" cy="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sp>
        <p:nvSpPr>
          <p:cNvPr id="125" name="Google Shape;125;p28"/>
          <p:cNvSpPr txBox="1"/>
          <p:nvPr>
            <p:ph hasCustomPrompt="1" idx="4" type="title"/>
          </p:nvPr>
        </p:nvSpPr>
        <p:spPr>
          <a:xfrm>
            <a:off x="355188" y="3333100"/>
            <a:ext cx="8520600" cy="114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6" name="Google Shape;126;p28"/>
          <p:cNvSpPr txBox="1"/>
          <p:nvPr>
            <p:ph idx="5" type="subTitle"/>
          </p:nvPr>
        </p:nvSpPr>
        <p:spPr>
          <a:xfrm>
            <a:off x="845238" y="4304050"/>
            <a:ext cx="7540500" cy="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SUBTITLE + ILLUSTRATION 1">
  <p:cSld name="SECTION_HEADER_1_1_1_1_1_1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9"/>
          <p:cNvSpPr txBox="1"/>
          <p:nvPr>
            <p:ph type="title"/>
          </p:nvPr>
        </p:nvSpPr>
        <p:spPr>
          <a:xfrm>
            <a:off x="4858225" y="2190975"/>
            <a:ext cx="3565200" cy="108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29" name="Google Shape;129;p29"/>
          <p:cNvSpPr txBox="1"/>
          <p:nvPr>
            <p:ph idx="1" type="subTitle"/>
          </p:nvPr>
        </p:nvSpPr>
        <p:spPr>
          <a:xfrm>
            <a:off x="4827180" y="2996425"/>
            <a:ext cx="3024900" cy="189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S 2">
  <p:cSld name="CUSTOM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0"/>
          <p:cNvSpPr txBox="1"/>
          <p:nvPr>
            <p:ph type="title"/>
          </p:nvPr>
        </p:nvSpPr>
        <p:spPr>
          <a:xfrm>
            <a:off x="738575" y="454300"/>
            <a:ext cx="2931300" cy="108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32" name="Google Shape;132;p30"/>
          <p:cNvSpPr txBox="1"/>
          <p:nvPr>
            <p:ph idx="2" type="title"/>
          </p:nvPr>
        </p:nvSpPr>
        <p:spPr>
          <a:xfrm>
            <a:off x="1042325" y="2809225"/>
            <a:ext cx="1931400" cy="108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33" name="Google Shape;133;p30"/>
          <p:cNvSpPr txBox="1"/>
          <p:nvPr>
            <p:ph idx="1" type="subTitle"/>
          </p:nvPr>
        </p:nvSpPr>
        <p:spPr>
          <a:xfrm>
            <a:off x="1177527" y="3423625"/>
            <a:ext cx="1661100" cy="98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sp>
        <p:nvSpPr>
          <p:cNvPr id="134" name="Google Shape;134;p30"/>
          <p:cNvSpPr txBox="1"/>
          <p:nvPr>
            <p:ph idx="3" type="title"/>
          </p:nvPr>
        </p:nvSpPr>
        <p:spPr>
          <a:xfrm>
            <a:off x="3673888" y="2809225"/>
            <a:ext cx="1931400" cy="108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35" name="Google Shape;135;p30"/>
          <p:cNvSpPr txBox="1"/>
          <p:nvPr>
            <p:ph idx="4" type="subTitle"/>
          </p:nvPr>
        </p:nvSpPr>
        <p:spPr>
          <a:xfrm>
            <a:off x="3809090" y="3423625"/>
            <a:ext cx="1661100" cy="98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sp>
        <p:nvSpPr>
          <p:cNvPr id="136" name="Google Shape;136;p30"/>
          <p:cNvSpPr txBox="1"/>
          <p:nvPr>
            <p:ph idx="5" type="title"/>
          </p:nvPr>
        </p:nvSpPr>
        <p:spPr>
          <a:xfrm>
            <a:off x="6257838" y="2809225"/>
            <a:ext cx="1931400" cy="108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37" name="Google Shape;137;p30"/>
          <p:cNvSpPr txBox="1"/>
          <p:nvPr>
            <p:ph idx="6" type="subTitle"/>
          </p:nvPr>
        </p:nvSpPr>
        <p:spPr>
          <a:xfrm>
            <a:off x="6393040" y="3423625"/>
            <a:ext cx="1661100" cy="98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2">
  <p:cSld name="TITLE_AND_BODY_3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1"/>
          <p:cNvSpPr txBox="1"/>
          <p:nvPr>
            <p:ph type="title"/>
          </p:nvPr>
        </p:nvSpPr>
        <p:spPr>
          <a:xfrm>
            <a:off x="768900" y="3082063"/>
            <a:ext cx="4372500" cy="62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40" name="Google Shape;140;p31"/>
          <p:cNvSpPr txBox="1"/>
          <p:nvPr>
            <p:ph idx="1" type="subTitle"/>
          </p:nvPr>
        </p:nvSpPr>
        <p:spPr>
          <a:xfrm>
            <a:off x="768900" y="3487325"/>
            <a:ext cx="24444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sp>
        <p:nvSpPr>
          <p:cNvPr id="141" name="Google Shape;141;p31"/>
          <p:cNvSpPr txBox="1"/>
          <p:nvPr>
            <p:ph hasCustomPrompt="1" idx="2" type="title"/>
          </p:nvPr>
        </p:nvSpPr>
        <p:spPr>
          <a:xfrm>
            <a:off x="768900" y="2282950"/>
            <a:ext cx="8520600" cy="93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3">
  <p:cSld name="TITLE_AND_BODY_3_1">
    <p:bg>
      <p:bgPr>
        <a:solidFill>
          <a:schemeClr val="accent2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2"/>
          <p:cNvSpPr txBox="1"/>
          <p:nvPr>
            <p:ph type="title"/>
          </p:nvPr>
        </p:nvSpPr>
        <p:spPr>
          <a:xfrm>
            <a:off x="2385750" y="3548788"/>
            <a:ext cx="4372500" cy="62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4" name="Google Shape;144;p32"/>
          <p:cNvSpPr txBox="1"/>
          <p:nvPr>
            <p:ph idx="1" type="subTitle"/>
          </p:nvPr>
        </p:nvSpPr>
        <p:spPr>
          <a:xfrm>
            <a:off x="3349800" y="3944525"/>
            <a:ext cx="24444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erriweather Light"/>
              <a:buNone/>
              <a:defRPr sz="1200">
                <a:solidFill>
                  <a:schemeClr val="lt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erriweather Light"/>
              <a:buNone/>
              <a:defRPr sz="1200">
                <a:solidFill>
                  <a:schemeClr val="lt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erriweather Light"/>
              <a:buNone/>
              <a:defRPr sz="1200">
                <a:solidFill>
                  <a:schemeClr val="lt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erriweather Light"/>
              <a:buNone/>
              <a:defRPr sz="1200">
                <a:solidFill>
                  <a:schemeClr val="lt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erriweather Light"/>
              <a:buNone/>
              <a:defRPr sz="1200">
                <a:solidFill>
                  <a:schemeClr val="lt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erriweather Light"/>
              <a:buNone/>
              <a:defRPr sz="1200">
                <a:solidFill>
                  <a:schemeClr val="lt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erriweather Light"/>
              <a:buNone/>
              <a:defRPr sz="1200">
                <a:solidFill>
                  <a:schemeClr val="lt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erriweather Light"/>
              <a:buNone/>
              <a:defRPr sz="1200">
                <a:solidFill>
                  <a:schemeClr val="lt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erriweather Light"/>
              <a:buNone/>
              <a:defRPr sz="1200">
                <a:solidFill>
                  <a:schemeClr val="lt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sp>
        <p:nvSpPr>
          <p:cNvPr id="145" name="Google Shape;145;p32"/>
          <p:cNvSpPr txBox="1"/>
          <p:nvPr>
            <p:ph hasCustomPrompt="1" idx="2" type="title"/>
          </p:nvPr>
        </p:nvSpPr>
        <p:spPr>
          <a:xfrm>
            <a:off x="311700" y="2721100"/>
            <a:ext cx="8520600" cy="93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4">
  <p:cSld name="TITLE_AND_BODY_4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3"/>
          <p:cNvSpPr txBox="1"/>
          <p:nvPr>
            <p:ph type="title"/>
          </p:nvPr>
        </p:nvSpPr>
        <p:spPr>
          <a:xfrm>
            <a:off x="3850200" y="3041363"/>
            <a:ext cx="4372500" cy="62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48" name="Google Shape;148;p33"/>
          <p:cNvSpPr txBox="1"/>
          <p:nvPr>
            <p:ph idx="1" type="subTitle"/>
          </p:nvPr>
        </p:nvSpPr>
        <p:spPr>
          <a:xfrm>
            <a:off x="5778300" y="3506375"/>
            <a:ext cx="24444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sp>
        <p:nvSpPr>
          <p:cNvPr id="149" name="Google Shape;149;p33"/>
          <p:cNvSpPr txBox="1"/>
          <p:nvPr>
            <p:ph hasCustomPrompt="1" idx="2" type="title"/>
          </p:nvPr>
        </p:nvSpPr>
        <p:spPr>
          <a:xfrm>
            <a:off x="-297900" y="2282950"/>
            <a:ext cx="8520600" cy="93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3">
  <p:cSld name="SECTION_HEADER_1_1_1_2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4"/>
          <p:cNvSpPr txBox="1"/>
          <p:nvPr>
            <p:ph type="title"/>
          </p:nvPr>
        </p:nvSpPr>
        <p:spPr>
          <a:xfrm>
            <a:off x="1481175" y="3588400"/>
            <a:ext cx="1857300" cy="108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2" name="Google Shape;152;p34"/>
          <p:cNvSpPr txBox="1"/>
          <p:nvPr>
            <p:ph idx="2" type="title"/>
          </p:nvPr>
        </p:nvSpPr>
        <p:spPr>
          <a:xfrm>
            <a:off x="712050" y="437350"/>
            <a:ext cx="2931300" cy="108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3" name="Google Shape;153;p34"/>
          <p:cNvSpPr txBox="1"/>
          <p:nvPr>
            <p:ph idx="3" type="title"/>
          </p:nvPr>
        </p:nvSpPr>
        <p:spPr>
          <a:xfrm>
            <a:off x="3643350" y="3588400"/>
            <a:ext cx="1857300" cy="108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4" name="Google Shape;154;p34"/>
          <p:cNvSpPr txBox="1"/>
          <p:nvPr>
            <p:ph idx="4" type="title"/>
          </p:nvPr>
        </p:nvSpPr>
        <p:spPr>
          <a:xfrm>
            <a:off x="5805525" y="3588400"/>
            <a:ext cx="1857300" cy="108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5" name="Google Shape;155;p34"/>
          <p:cNvSpPr txBox="1"/>
          <p:nvPr>
            <p:ph idx="1" type="subTitle"/>
          </p:nvPr>
        </p:nvSpPr>
        <p:spPr>
          <a:xfrm>
            <a:off x="1681125" y="2804125"/>
            <a:ext cx="1457400" cy="98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56" name="Google Shape;156;p34"/>
          <p:cNvSpPr txBox="1"/>
          <p:nvPr>
            <p:ph idx="5" type="subTitle"/>
          </p:nvPr>
        </p:nvSpPr>
        <p:spPr>
          <a:xfrm>
            <a:off x="3843299" y="2232625"/>
            <a:ext cx="1457400" cy="98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57" name="Google Shape;157;p34"/>
          <p:cNvSpPr txBox="1"/>
          <p:nvPr>
            <p:ph idx="6" type="subTitle"/>
          </p:nvPr>
        </p:nvSpPr>
        <p:spPr>
          <a:xfrm>
            <a:off x="6005474" y="1518250"/>
            <a:ext cx="1457400" cy="98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 2">
  <p:cSld name="BIG_NUMBER_1_3_1_1_1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/>
          <p:nvPr>
            <p:ph type="title"/>
          </p:nvPr>
        </p:nvSpPr>
        <p:spPr>
          <a:xfrm>
            <a:off x="729400" y="295125"/>
            <a:ext cx="2931300" cy="108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60" name="Google Shape;160;p35"/>
          <p:cNvSpPr txBox="1"/>
          <p:nvPr>
            <p:ph idx="1" type="subTitle"/>
          </p:nvPr>
        </p:nvSpPr>
        <p:spPr>
          <a:xfrm>
            <a:off x="729400" y="898450"/>
            <a:ext cx="4071300" cy="17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sp>
        <p:nvSpPr>
          <p:cNvPr id="161" name="Google Shape;161;p35"/>
          <p:cNvSpPr/>
          <p:nvPr/>
        </p:nvSpPr>
        <p:spPr>
          <a:xfrm>
            <a:off x="4575125" y="0"/>
            <a:ext cx="4569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LIST ">
  <p:cSld name="BIG_NUMBER_1_3_1_1_1_1_1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6"/>
          <p:cNvSpPr txBox="1"/>
          <p:nvPr>
            <p:ph type="title"/>
          </p:nvPr>
        </p:nvSpPr>
        <p:spPr>
          <a:xfrm>
            <a:off x="710350" y="389675"/>
            <a:ext cx="2931300" cy="108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64" name="Google Shape;164;p36"/>
          <p:cNvSpPr txBox="1"/>
          <p:nvPr>
            <p:ph idx="1" type="subTitle"/>
          </p:nvPr>
        </p:nvSpPr>
        <p:spPr>
          <a:xfrm>
            <a:off x="744450" y="1231125"/>
            <a:ext cx="4071300" cy="17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sp>
        <p:nvSpPr>
          <p:cNvPr id="165" name="Google Shape;165;p36"/>
          <p:cNvSpPr/>
          <p:nvPr/>
        </p:nvSpPr>
        <p:spPr>
          <a:xfrm>
            <a:off x="75" y="3239425"/>
            <a:ext cx="9144000" cy="1904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LIST 2">
  <p:cSld name="BIG_NUMBER_1_3_1_1_1_1_1_1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7"/>
          <p:cNvSpPr txBox="1"/>
          <p:nvPr>
            <p:ph type="title"/>
          </p:nvPr>
        </p:nvSpPr>
        <p:spPr>
          <a:xfrm>
            <a:off x="974975" y="455825"/>
            <a:ext cx="2931300" cy="108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68" name="Google Shape;168;p37"/>
          <p:cNvSpPr txBox="1"/>
          <p:nvPr>
            <p:ph idx="1" type="subTitle"/>
          </p:nvPr>
        </p:nvSpPr>
        <p:spPr>
          <a:xfrm>
            <a:off x="1009075" y="1297275"/>
            <a:ext cx="4071300" cy="17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sp>
        <p:nvSpPr>
          <p:cNvPr id="169" name="Google Shape;169;p37"/>
          <p:cNvSpPr/>
          <p:nvPr/>
        </p:nvSpPr>
        <p:spPr>
          <a:xfrm>
            <a:off x="75" y="-58950"/>
            <a:ext cx="744300" cy="5202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IG_NUMBER_1_2_1_1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 Title and four columns">
  <p:cSld name="CUSTOM_1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9"/>
          <p:cNvSpPr/>
          <p:nvPr/>
        </p:nvSpPr>
        <p:spPr>
          <a:xfrm>
            <a:off x="511338" y="1605950"/>
            <a:ext cx="1881900" cy="300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39"/>
          <p:cNvSpPr/>
          <p:nvPr/>
        </p:nvSpPr>
        <p:spPr>
          <a:xfrm>
            <a:off x="2589344" y="1605950"/>
            <a:ext cx="1883700" cy="300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39"/>
          <p:cNvSpPr/>
          <p:nvPr/>
        </p:nvSpPr>
        <p:spPr>
          <a:xfrm>
            <a:off x="4669151" y="1605950"/>
            <a:ext cx="1883700" cy="300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39"/>
          <p:cNvSpPr/>
          <p:nvPr/>
        </p:nvSpPr>
        <p:spPr>
          <a:xfrm>
            <a:off x="6748958" y="1605950"/>
            <a:ext cx="1883700" cy="300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39"/>
          <p:cNvSpPr txBox="1"/>
          <p:nvPr>
            <p:ph idx="1" type="subTitle"/>
          </p:nvPr>
        </p:nvSpPr>
        <p:spPr>
          <a:xfrm>
            <a:off x="598938" y="3305325"/>
            <a:ext cx="1706700" cy="43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900"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900"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900"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900"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900"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900"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900"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900"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900"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/>
        </p:txBody>
      </p:sp>
      <p:sp>
        <p:nvSpPr>
          <p:cNvPr id="177" name="Google Shape;177;p39"/>
          <p:cNvSpPr txBox="1"/>
          <p:nvPr>
            <p:ph idx="2" type="subTitle"/>
          </p:nvPr>
        </p:nvSpPr>
        <p:spPr>
          <a:xfrm>
            <a:off x="588888" y="3624850"/>
            <a:ext cx="1726800" cy="64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3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78" name="Google Shape;178;p39"/>
          <p:cNvSpPr txBox="1"/>
          <p:nvPr>
            <p:ph idx="3" type="subTitle"/>
          </p:nvPr>
        </p:nvSpPr>
        <p:spPr>
          <a:xfrm>
            <a:off x="2677850" y="3305325"/>
            <a:ext cx="1706700" cy="43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900"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900"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900"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900"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900"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900"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900"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900"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900"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/>
        </p:txBody>
      </p:sp>
      <p:sp>
        <p:nvSpPr>
          <p:cNvPr id="179" name="Google Shape;179;p39"/>
          <p:cNvSpPr txBox="1"/>
          <p:nvPr>
            <p:ph idx="4" type="subTitle"/>
          </p:nvPr>
        </p:nvSpPr>
        <p:spPr>
          <a:xfrm>
            <a:off x="2667800" y="3624850"/>
            <a:ext cx="1726800" cy="64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3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80" name="Google Shape;180;p39"/>
          <p:cNvSpPr txBox="1"/>
          <p:nvPr>
            <p:ph idx="5" type="subTitle"/>
          </p:nvPr>
        </p:nvSpPr>
        <p:spPr>
          <a:xfrm>
            <a:off x="4757641" y="3305325"/>
            <a:ext cx="1706700" cy="43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900"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900"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900"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900"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900"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900"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900"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900"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900"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/>
        </p:txBody>
      </p:sp>
      <p:sp>
        <p:nvSpPr>
          <p:cNvPr id="181" name="Google Shape;181;p39"/>
          <p:cNvSpPr txBox="1"/>
          <p:nvPr>
            <p:ph idx="6" type="subTitle"/>
          </p:nvPr>
        </p:nvSpPr>
        <p:spPr>
          <a:xfrm>
            <a:off x="4747591" y="3624850"/>
            <a:ext cx="1726800" cy="64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3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82" name="Google Shape;182;p39"/>
          <p:cNvSpPr txBox="1"/>
          <p:nvPr>
            <p:ph idx="7" type="subTitle"/>
          </p:nvPr>
        </p:nvSpPr>
        <p:spPr>
          <a:xfrm>
            <a:off x="6837458" y="3305325"/>
            <a:ext cx="1706700" cy="43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900"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900"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900"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900"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900"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900"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900"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900"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900"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/>
        </p:txBody>
      </p:sp>
      <p:sp>
        <p:nvSpPr>
          <p:cNvPr id="183" name="Google Shape;183;p39"/>
          <p:cNvSpPr txBox="1"/>
          <p:nvPr>
            <p:ph idx="8" type="subTitle"/>
          </p:nvPr>
        </p:nvSpPr>
        <p:spPr>
          <a:xfrm>
            <a:off x="6827408" y="3624850"/>
            <a:ext cx="1726800" cy="64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3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84" name="Google Shape;184;p39"/>
          <p:cNvSpPr/>
          <p:nvPr/>
        </p:nvSpPr>
        <p:spPr>
          <a:xfrm>
            <a:off x="0" y="0"/>
            <a:ext cx="9144000" cy="90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39"/>
          <p:cNvSpPr txBox="1"/>
          <p:nvPr>
            <p:ph type="title"/>
          </p:nvPr>
        </p:nvSpPr>
        <p:spPr>
          <a:xfrm>
            <a:off x="713225" y="276088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86" name="Google Shape;186;p39"/>
          <p:cNvSpPr/>
          <p:nvPr/>
        </p:nvSpPr>
        <p:spPr>
          <a:xfrm rot="2058878">
            <a:off x="1169281" y="1396511"/>
            <a:ext cx="566013" cy="453745"/>
          </a:xfrm>
          <a:custGeom>
            <a:rect b="b" l="l" r="r" t="t"/>
            <a:pathLst>
              <a:path extrusionOk="0" h="18151" w="22642">
                <a:moveTo>
                  <a:pt x="19677" y="1"/>
                </a:moveTo>
                <a:lnTo>
                  <a:pt x="17558" y="144"/>
                </a:lnTo>
                <a:cubicBezTo>
                  <a:pt x="17534" y="156"/>
                  <a:pt x="17498" y="156"/>
                  <a:pt x="17486" y="179"/>
                </a:cubicBezTo>
                <a:lnTo>
                  <a:pt x="782" y="12133"/>
                </a:lnTo>
                <a:cubicBezTo>
                  <a:pt x="758" y="12145"/>
                  <a:pt x="734" y="12169"/>
                  <a:pt x="734" y="12205"/>
                </a:cubicBezTo>
                <a:lnTo>
                  <a:pt x="32" y="14074"/>
                </a:lnTo>
                <a:cubicBezTo>
                  <a:pt x="0" y="14148"/>
                  <a:pt x="52" y="14221"/>
                  <a:pt x="130" y="14221"/>
                </a:cubicBezTo>
                <a:cubicBezTo>
                  <a:pt x="140" y="14221"/>
                  <a:pt x="151" y="14220"/>
                  <a:pt x="163" y="14217"/>
                </a:cubicBezTo>
                <a:lnTo>
                  <a:pt x="1294" y="14014"/>
                </a:lnTo>
                <a:cubicBezTo>
                  <a:pt x="1305" y="14012"/>
                  <a:pt x="1316" y="14010"/>
                  <a:pt x="1326" y="14010"/>
                </a:cubicBezTo>
                <a:cubicBezTo>
                  <a:pt x="1404" y="14010"/>
                  <a:pt x="1456" y="14085"/>
                  <a:pt x="1425" y="14169"/>
                </a:cubicBezTo>
                <a:lnTo>
                  <a:pt x="972" y="15384"/>
                </a:lnTo>
                <a:cubicBezTo>
                  <a:pt x="941" y="15457"/>
                  <a:pt x="993" y="15531"/>
                  <a:pt x="1071" y="15531"/>
                </a:cubicBezTo>
                <a:cubicBezTo>
                  <a:pt x="1081" y="15531"/>
                  <a:pt x="1092" y="15529"/>
                  <a:pt x="1103" y="15527"/>
                </a:cubicBezTo>
                <a:lnTo>
                  <a:pt x="2222" y="15324"/>
                </a:lnTo>
                <a:cubicBezTo>
                  <a:pt x="2234" y="15321"/>
                  <a:pt x="2245" y="15320"/>
                  <a:pt x="2255" y="15320"/>
                </a:cubicBezTo>
                <a:cubicBezTo>
                  <a:pt x="2333" y="15320"/>
                  <a:pt x="2386" y="15394"/>
                  <a:pt x="2365" y="15467"/>
                </a:cubicBezTo>
                <a:lnTo>
                  <a:pt x="1913" y="16693"/>
                </a:lnTo>
                <a:cubicBezTo>
                  <a:pt x="1881" y="16767"/>
                  <a:pt x="1933" y="16840"/>
                  <a:pt x="2011" y="16840"/>
                </a:cubicBezTo>
                <a:cubicBezTo>
                  <a:pt x="2022" y="16840"/>
                  <a:pt x="2033" y="16839"/>
                  <a:pt x="2044" y="16836"/>
                </a:cubicBezTo>
                <a:lnTo>
                  <a:pt x="3163" y="16634"/>
                </a:lnTo>
                <a:cubicBezTo>
                  <a:pt x="3174" y="16631"/>
                  <a:pt x="3185" y="16630"/>
                  <a:pt x="3196" y="16630"/>
                </a:cubicBezTo>
                <a:cubicBezTo>
                  <a:pt x="3274" y="16630"/>
                  <a:pt x="3325" y="16703"/>
                  <a:pt x="3294" y="16777"/>
                </a:cubicBezTo>
                <a:lnTo>
                  <a:pt x="2842" y="18003"/>
                </a:lnTo>
                <a:cubicBezTo>
                  <a:pt x="2821" y="18077"/>
                  <a:pt x="2874" y="18150"/>
                  <a:pt x="2952" y="18150"/>
                </a:cubicBezTo>
                <a:cubicBezTo>
                  <a:pt x="2962" y="18150"/>
                  <a:pt x="2973" y="18149"/>
                  <a:pt x="2984" y="18146"/>
                </a:cubicBezTo>
                <a:lnTo>
                  <a:pt x="4758" y="17813"/>
                </a:lnTo>
                <a:cubicBezTo>
                  <a:pt x="4782" y="17813"/>
                  <a:pt x="4794" y="17801"/>
                  <a:pt x="4818" y="17789"/>
                </a:cubicBezTo>
                <a:lnTo>
                  <a:pt x="21534" y="5823"/>
                </a:lnTo>
                <a:cubicBezTo>
                  <a:pt x="21546" y="5811"/>
                  <a:pt x="21570" y="5787"/>
                  <a:pt x="21582" y="5775"/>
                </a:cubicBezTo>
                <a:lnTo>
                  <a:pt x="22594" y="4109"/>
                </a:lnTo>
                <a:cubicBezTo>
                  <a:pt x="22642" y="4025"/>
                  <a:pt x="22582" y="3930"/>
                  <a:pt x="22487" y="3930"/>
                </a:cubicBezTo>
                <a:lnTo>
                  <a:pt x="21118" y="4025"/>
                </a:lnTo>
                <a:cubicBezTo>
                  <a:pt x="21113" y="4026"/>
                  <a:pt x="21108" y="4026"/>
                  <a:pt x="21103" y="4026"/>
                </a:cubicBezTo>
                <a:cubicBezTo>
                  <a:pt x="21017" y="4026"/>
                  <a:pt x="20966" y="3926"/>
                  <a:pt x="21022" y="3847"/>
                </a:cubicBezTo>
                <a:lnTo>
                  <a:pt x="21653" y="2811"/>
                </a:lnTo>
                <a:cubicBezTo>
                  <a:pt x="21710" y="2721"/>
                  <a:pt x="21660" y="2631"/>
                  <a:pt x="21564" y="2631"/>
                </a:cubicBezTo>
                <a:cubicBezTo>
                  <a:pt x="21558" y="2631"/>
                  <a:pt x="21552" y="2631"/>
                  <a:pt x="21546" y="2632"/>
                </a:cubicBezTo>
                <a:lnTo>
                  <a:pt x="20189" y="2715"/>
                </a:lnTo>
                <a:cubicBezTo>
                  <a:pt x="20183" y="2716"/>
                  <a:pt x="20177" y="2716"/>
                  <a:pt x="20171" y="2716"/>
                </a:cubicBezTo>
                <a:cubicBezTo>
                  <a:pt x="20077" y="2716"/>
                  <a:pt x="20037" y="2627"/>
                  <a:pt x="20082" y="2537"/>
                </a:cubicBezTo>
                <a:lnTo>
                  <a:pt x="20713" y="1501"/>
                </a:lnTo>
                <a:cubicBezTo>
                  <a:pt x="20769" y="1411"/>
                  <a:pt x="20719" y="1321"/>
                  <a:pt x="20634" y="1321"/>
                </a:cubicBezTo>
                <a:cubicBezTo>
                  <a:pt x="20628" y="1321"/>
                  <a:pt x="20623" y="1322"/>
                  <a:pt x="20618" y="1322"/>
                </a:cubicBezTo>
                <a:lnTo>
                  <a:pt x="19248" y="1418"/>
                </a:lnTo>
                <a:cubicBezTo>
                  <a:pt x="19141" y="1418"/>
                  <a:pt x="19094" y="1311"/>
                  <a:pt x="19141" y="1227"/>
                </a:cubicBezTo>
                <a:lnTo>
                  <a:pt x="19772" y="179"/>
                </a:lnTo>
                <a:cubicBezTo>
                  <a:pt x="19832" y="96"/>
                  <a:pt x="19772" y="1"/>
                  <a:pt x="196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39"/>
          <p:cNvSpPr/>
          <p:nvPr/>
        </p:nvSpPr>
        <p:spPr>
          <a:xfrm rot="2474228">
            <a:off x="3297083" y="1396505"/>
            <a:ext cx="565984" cy="453722"/>
          </a:xfrm>
          <a:custGeom>
            <a:rect b="b" l="l" r="r" t="t"/>
            <a:pathLst>
              <a:path extrusionOk="0" h="18151" w="22642">
                <a:moveTo>
                  <a:pt x="19677" y="1"/>
                </a:moveTo>
                <a:lnTo>
                  <a:pt x="17558" y="144"/>
                </a:lnTo>
                <a:cubicBezTo>
                  <a:pt x="17534" y="156"/>
                  <a:pt x="17498" y="156"/>
                  <a:pt x="17486" y="179"/>
                </a:cubicBezTo>
                <a:lnTo>
                  <a:pt x="782" y="12133"/>
                </a:lnTo>
                <a:cubicBezTo>
                  <a:pt x="758" y="12145"/>
                  <a:pt x="734" y="12169"/>
                  <a:pt x="734" y="12205"/>
                </a:cubicBezTo>
                <a:lnTo>
                  <a:pt x="32" y="14074"/>
                </a:lnTo>
                <a:cubicBezTo>
                  <a:pt x="0" y="14148"/>
                  <a:pt x="52" y="14221"/>
                  <a:pt x="130" y="14221"/>
                </a:cubicBezTo>
                <a:cubicBezTo>
                  <a:pt x="140" y="14221"/>
                  <a:pt x="151" y="14220"/>
                  <a:pt x="163" y="14217"/>
                </a:cubicBezTo>
                <a:lnTo>
                  <a:pt x="1294" y="14014"/>
                </a:lnTo>
                <a:cubicBezTo>
                  <a:pt x="1305" y="14012"/>
                  <a:pt x="1316" y="14010"/>
                  <a:pt x="1326" y="14010"/>
                </a:cubicBezTo>
                <a:cubicBezTo>
                  <a:pt x="1404" y="14010"/>
                  <a:pt x="1456" y="14085"/>
                  <a:pt x="1425" y="14169"/>
                </a:cubicBezTo>
                <a:lnTo>
                  <a:pt x="972" y="15384"/>
                </a:lnTo>
                <a:cubicBezTo>
                  <a:pt x="941" y="15457"/>
                  <a:pt x="993" y="15531"/>
                  <a:pt x="1071" y="15531"/>
                </a:cubicBezTo>
                <a:cubicBezTo>
                  <a:pt x="1081" y="15531"/>
                  <a:pt x="1092" y="15529"/>
                  <a:pt x="1103" y="15527"/>
                </a:cubicBezTo>
                <a:lnTo>
                  <a:pt x="2222" y="15324"/>
                </a:lnTo>
                <a:cubicBezTo>
                  <a:pt x="2234" y="15321"/>
                  <a:pt x="2245" y="15320"/>
                  <a:pt x="2255" y="15320"/>
                </a:cubicBezTo>
                <a:cubicBezTo>
                  <a:pt x="2333" y="15320"/>
                  <a:pt x="2386" y="15394"/>
                  <a:pt x="2365" y="15467"/>
                </a:cubicBezTo>
                <a:lnTo>
                  <a:pt x="1913" y="16693"/>
                </a:lnTo>
                <a:cubicBezTo>
                  <a:pt x="1881" y="16767"/>
                  <a:pt x="1933" y="16840"/>
                  <a:pt x="2011" y="16840"/>
                </a:cubicBezTo>
                <a:cubicBezTo>
                  <a:pt x="2022" y="16840"/>
                  <a:pt x="2033" y="16839"/>
                  <a:pt x="2044" y="16836"/>
                </a:cubicBezTo>
                <a:lnTo>
                  <a:pt x="3163" y="16634"/>
                </a:lnTo>
                <a:cubicBezTo>
                  <a:pt x="3174" y="16631"/>
                  <a:pt x="3185" y="16630"/>
                  <a:pt x="3196" y="16630"/>
                </a:cubicBezTo>
                <a:cubicBezTo>
                  <a:pt x="3274" y="16630"/>
                  <a:pt x="3325" y="16703"/>
                  <a:pt x="3294" y="16777"/>
                </a:cubicBezTo>
                <a:lnTo>
                  <a:pt x="2842" y="18003"/>
                </a:lnTo>
                <a:cubicBezTo>
                  <a:pt x="2821" y="18077"/>
                  <a:pt x="2874" y="18150"/>
                  <a:pt x="2952" y="18150"/>
                </a:cubicBezTo>
                <a:cubicBezTo>
                  <a:pt x="2962" y="18150"/>
                  <a:pt x="2973" y="18149"/>
                  <a:pt x="2984" y="18146"/>
                </a:cubicBezTo>
                <a:lnTo>
                  <a:pt x="4758" y="17813"/>
                </a:lnTo>
                <a:cubicBezTo>
                  <a:pt x="4782" y="17813"/>
                  <a:pt x="4794" y="17801"/>
                  <a:pt x="4818" y="17789"/>
                </a:cubicBezTo>
                <a:lnTo>
                  <a:pt x="21534" y="5823"/>
                </a:lnTo>
                <a:cubicBezTo>
                  <a:pt x="21546" y="5811"/>
                  <a:pt x="21570" y="5787"/>
                  <a:pt x="21582" y="5775"/>
                </a:cubicBezTo>
                <a:lnTo>
                  <a:pt x="22594" y="4109"/>
                </a:lnTo>
                <a:cubicBezTo>
                  <a:pt x="22642" y="4025"/>
                  <a:pt x="22582" y="3930"/>
                  <a:pt x="22487" y="3930"/>
                </a:cubicBezTo>
                <a:lnTo>
                  <a:pt x="21118" y="4025"/>
                </a:lnTo>
                <a:cubicBezTo>
                  <a:pt x="21113" y="4026"/>
                  <a:pt x="21108" y="4026"/>
                  <a:pt x="21103" y="4026"/>
                </a:cubicBezTo>
                <a:cubicBezTo>
                  <a:pt x="21017" y="4026"/>
                  <a:pt x="20966" y="3926"/>
                  <a:pt x="21022" y="3847"/>
                </a:cubicBezTo>
                <a:lnTo>
                  <a:pt x="21653" y="2811"/>
                </a:lnTo>
                <a:cubicBezTo>
                  <a:pt x="21710" y="2721"/>
                  <a:pt x="21660" y="2631"/>
                  <a:pt x="21564" y="2631"/>
                </a:cubicBezTo>
                <a:cubicBezTo>
                  <a:pt x="21558" y="2631"/>
                  <a:pt x="21552" y="2631"/>
                  <a:pt x="21546" y="2632"/>
                </a:cubicBezTo>
                <a:lnTo>
                  <a:pt x="20189" y="2715"/>
                </a:lnTo>
                <a:cubicBezTo>
                  <a:pt x="20183" y="2716"/>
                  <a:pt x="20177" y="2716"/>
                  <a:pt x="20171" y="2716"/>
                </a:cubicBezTo>
                <a:cubicBezTo>
                  <a:pt x="20077" y="2716"/>
                  <a:pt x="20037" y="2627"/>
                  <a:pt x="20082" y="2537"/>
                </a:cubicBezTo>
                <a:lnTo>
                  <a:pt x="20713" y="1501"/>
                </a:lnTo>
                <a:cubicBezTo>
                  <a:pt x="20769" y="1411"/>
                  <a:pt x="20719" y="1321"/>
                  <a:pt x="20634" y="1321"/>
                </a:cubicBezTo>
                <a:cubicBezTo>
                  <a:pt x="20628" y="1321"/>
                  <a:pt x="20623" y="1322"/>
                  <a:pt x="20618" y="1322"/>
                </a:cubicBezTo>
                <a:lnTo>
                  <a:pt x="19248" y="1418"/>
                </a:lnTo>
                <a:cubicBezTo>
                  <a:pt x="19141" y="1418"/>
                  <a:pt x="19094" y="1311"/>
                  <a:pt x="19141" y="1227"/>
                </a:cubicBezTo>
                <a:lnTo>
                  <a:pt x="19772" y="179"/>
                </a:lnTo>
                <a:cubicBezTo>
                  <a:pt x="19832" y="96"/>
                  <a:pt x="19772" y="1"/>
                  <a:pt x="196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39"/>
          <p:cNvSpPr/>
          <p:nvPr/>
        </p:nvSpPr>
        <p:spPr>
          <a:xfrm rot="2115914">
            <a:off x="5352447" y="1396502"/>
            <a:ext cx="565989" cy="453726"/>
          </a:xfrm>
          <a:custGeom>
            <a:rect b="b" l="l" r="r" t="t"/>
            <a:pathLst>
              <a:path extrusionOk="0" h="18151" w="22642">
                <a:moveTo>
                  <a:pt x="19677" y="1"/>
                </a:moveTo>
                <a:lnTo>
                  <a:pt x="17558" y="144"/>
                </a:lnTo>
                <a:cubicBezTo>
                  <a:pt x="17534" y="156"/>
                  <a:pt x="17498" y="156"/>
                  <a:pt x="17486" y="179"/>
                </a:cubicBezTo>
                <a:lnTo>
                  <a:pt x="782" y="12133"/>
                </a:lnTo>
                <a:cubicBezTo>
                  <a:pt x="758" y="12145"/>
                  <a:pt x="734" y="12169"/>
                  <a:pt x="734" y="12205"/>
                </a:cubicBezTo>
                <a:lnTo>
                  <a:pt x="32" y="14074"/>
                </a:lnTo>
                <a:cubicBezTo>
                  <a:pt x="0" y="14148"/>
                  <a:pt x="52" y="14221"/>
                  <a:pt x="130" y="14221"/>
                </a:cubicBezTo>
                <a:cubicBezTo>
                  <a:pt x="140" y="14221"/>
                  <a:pt x="151" y="14220"/>
                  <a:pt x="163" y="14217"/>
                </a:cubicBezTo>
                <a:lnTo>
                  <a:pt x="1294" y="14014"/>
                </a:lnTo>
                <a:cubicBezTo>
                  <a:pt x="1305" y="14012"/>
                  <a:pt x="1316" y="14010"/>
                  <a:pt x="1326" y="14010"/>
                </a:cubicBezTo>
                <a:cubicBezTo>
                  <a:pt x="1404" y="14010"/>
                  <a:pt x="1456" y="14085"/>
                  <a:pt x="1425" y="14169"/>
                </a:cubicBezTo>
                <a:lnTo>
                  <a:pt x="972" y="15384"/>
                </a:lnTo>
                <a:cubicBezTo>
                  <a:pt x="941" y="15457"/>
                  <a:pt x="993" y="15531"/>
                  <a:pt x="1071" y="15531"/>
                </a:cubicBezTo>
                <a:cubicBezTo>
                  <a:pt x="1081" y="15531"/>
                  <a:pt x="1092" y="15529"/>
                  <a:pt x="1103" y="15527"/>
                </a:cubicBezTo>
                <a:lnTo>
                  <a:pt x="2222" y="15324"/>
                </a:lnTo>
                <a:cubicBezTo>
                  <a:pt x="2234" y="15321"/>
                  <a:pt x="2245" y="15320"/>
                  <a:pt x="2255" y="15320"/>
                </a:cubicBezTo>
                <a:cubicBezTo>
                  <a:pt x="2333" y="15320"/>
                  <a:pt x="2386" y="15394"/>
                  <a:pt x="2365" y="15467"/>
                </a:cubicBezTo>
                <a:lnTo>
                  <a:pt x="1913" y="16693"/>
                </a:lnTo>
                <a:cubicBezTo>
                  <a:pt x="1881" y="16767"/>
                  <a:pt x="1933" y="16840"/>
                  <a:pt x="2011" y="16840"/>
                </a:cubicBezTo>
                <a:cubicBezTo>
                  <a:pt x="2022" y="16840"/>
                  <a:pt x="2033" y="16839"/>
                  <a:pt x="2044" y="16836"/>
                </a:cubicBezTo>
                <a:lnTo>
                  <a:pt x="3163" y="16634"/>
                </a:lnTo>
                <a:cubicBezTo>
                  <a:pt x="3174" y="16631"/>
                  <a:pt x="3185" y="16630"/>
                  <a:pt x="3196" y="16630"/>
                </a:cubicBezTo>
                <a:cubicBezTo>
                  <a:pt x="3274" y="16630"/>
                  <a:pt x="3325" y="16703"/>
                  <a:pt x="3294" y="16777"/>
                </a:cubicBezTo>
                <a:lnTo>
                  <a:pt x="2842" y="18003"/>
                </a:lnTo>
                <a:cubicBezTo>
                  <a:pt x="2821" y="18077"/>
                  <a:pt x="2874" y="18150"/>
                  <a:pt x="2952" y="18150"/>
                </a:cubicBezTo>
                <a:cubicBezTo>
                  <a:pt x="2962" y="18150"/>
                  <a:pt x="2973" y="18149"/>
                  <a:pt x="2984" y="18146"/>
                </a:cubicBezTo>
                <a:lnTo>
                  <a:pt x="4758" y="17813"/>
                </a:lnTo>
                <a:cubicBezTo>
                  <a:pt x="4782" y="17813"/>
                  <a:pt x="4794" y="17801"/>
                  <a:pt x="4818" y="17789"/>
                </a:cubicBezTo>
                <a:lnTo>
                  <a:pt x="21534" y="5823"/>
                </a:lnTo>
                <a:cubicBezTo>
                  <a:pt x="21546" y="5811"/>
                  <a:pt x="21570" y="5787"/>
                  <a:pt x="21582" y="5775"/>
                </a:cubicBezTo>
                <a:lnTo>
                  <a:pt x="22594" y="4109"/>
                </a:lnTo>
                <a:cubicBezTo>
                  <a:pt x="22642" y="4025"/>
                  <a:pt x="22582" y="3930"/>
                  <a:pt x="22487" y="3930"/>
                </a:cubicBezTo>
                <a:lnTo>
                  <a:pt x="21118" y="4025"/>
                </a:lnTo>
                <a:cubicBezTo>
                  <a:pt x="21113" y="4026"/>
                  <a:pt x="21108" y="4026"/>
                  <a:pt x="21103" y="4026"/>
                </a:cubicBezTo>
                <a:cubicBezTo>
                  <a:pt x="21017" y="4026"/>
                  <a:pt x="20966" y="3926"/>
                  <a:pt x="21022" y="3847"/>
                </a:cubicBezTo>
                <a:lnTo>
                  <a:pt x="21653" y="2811"/>
                </a:lnTo>
                <a:cubicBezTo>
                  <a:pt x="21710" y="2721"/>
                  <a:pt x="21660" y="2631"/>
                  <a:pt x="21564" y="2631"/>
                </a:cubicBezTo>
                <a:cubicBezTo>
                  <a:pt x="21558" y="2631"/>
                  <a:pt x="21552" y="2631"/>
                  <a:pt x="21546" y="2632"/>
                </a:cubicBezTo>
                <a:lnTo>
                  <a:pt x="20189" y="2715"/>
                </a:lnTo>
                <a:cubicBezTo>
                  <a:pt x="20183" y="2716"/>
                  <a:pt x="20177" y="2716"/>
                  <a:pt x="20171" y="2716"/>
                </a:cubicBezTo>
                <a:cubicBezTo>
                  <a:pt x="20077" y="2716"/>
                  <a:pt x="20037" y="2627"/>
                  <a:pt x="20082" y="2537"/>
                </a:cubicBezTo>
                <a:lnTo>
                  <a:pt x="20713" y="1501"/>
                </a:lnTo>
                <a:cubicBezTo>
                  <a:pt x="20769" y="1411"/>
                  <a:pt x="20719" y="1321"/>
                  <a:pt x="20634" y="1321"/>
                </a:cubicBezTo>
                <a:cubicBezTo>
                  <a:pt x="20628" y="1321"/>
                  <a:pt x="20623" y="1322"/>
                  <a:pt x="20618" y="1322"/>
                </a:cubicBezTo>
                <a:lnTo>
                  <a:pt x="19248" y="1418"/>
                </a:lnTo>
                <a:cubicBezTo>
                  <a:pt x="19141" y="1418"/>
                  <a:pt x="19094" y="1311"/>
                  <a:pt x="19141" y="1227"/>
                </a:cubicBezTo>
                <a:lnTo>
                  <a:pt x="19772" y="179"/>
                </a:lnTo>
                <a:cubicBezTo>
                  <a:pt x="19832" y="96"/>
                  <a:pt x="19772" y="1"/>
                  <a:pt x="196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39"/>
          <p:cNvSpPr/>
          <p:nvPr/>
        </p:nvSpPr>
        <p:spPr>
          <a:xfrm rot="1886540">
            <a:off x="7407805" y="1390511"/>
            <a:ext cx="566006" cy="453740"/>
          </a:xfrm>
          <a:custGeom>
            <a:rect b="b" l="l" r="r" t="t"/>
            <a:pathLst>
              <a:path extrusionOk="0" h="18151" w="22642">
                <a:moveTo>
                  <a:pt x="19677" y="1"/>
                </a:moveTo>
                <a:lnTo>
                  <a:pt x="17558" y="144"/>
                </a:lnTo>
                <a:cubicBezTo>
                  <a:pt x="17534" y="156"/>
                  <a:pt x="17498" y="156"/>
                  <a:pt x="17486" y="179"/>
                </a:cubicBezTo>
                <a:lnTo>
                  <a:pt x="782" y="12133"/>
                </a:lnTo>
                <a:cubicBezTo>
                  <a:pt x="758" y="12145"/>
                  <a:pt x="734" y="12169"/>
                  <a:pt x="734" y="12205"/>
                </a:cubicBezTo>
                <a:lnTo>
                  <a:pt x="32" y="14074"/>
                </a:lnTo>
                <a:cubicBezTo>
                  <a:pt x="0" y="14148"/>
                  <a:pt x="52" y="14221"/>
                  <a:pt x="130" y="14221"/>
                </a:cubicBezTo>
                <a:cubicBezTo>
                  <a:pt x="140" y="14221"/>
                  <a:pt x="151" y="14220"/>
                  <a:pt x="163" y="14217"/>
                </a:cubicBezTo>
                <a:lnTo>
                  <a:pt x="1294" y="14014"/>
                </a:lnTo>
                <a:cubicBezTo>
                  <a:pt x="1305" y="14012"/>
                  <a:pt x="1316" y="14010"/>
                  <a:pt x="1326" y="14010"/>
                </a:cubicBezTo>
                <a:cubicBezTo>
                  <a:pt x="1404" y="14010"/>
                  <a:pt x="1456" y="14085"/>
                  <a:pt x="1425" y="14169"/>
                </a:cubicBezTo>
                <a:lnTo>
                  <a:pt x="972" y="15384"/>
                </a:lnTo>
                <a:cubicBezTo>
                  <a:pt x="941" y="15457"/>
                  <a:pt x="993" y="15531"/>
                  <a:pt x="1071" y="15531"/>
                </a:cubicBezTo>
                <a:cubicBezTo>
                  <a:pt x="1081" y="15531"/>
                  <a:pt x="1092" y="15529"/>
                  <a:pt x="1103" y="15527"/>
                </a:cubicBezTo>
                <a:lnTo>
                  <a:pt x="2222" y="15324"/>
                </a:lnTo>
                <a:cubicBezTo>
                  <a:pt x="2234" y="15321"/>
                  <a:pt x="2245" y="15320"/>
                  <a:pt x="2255" y="15320"/>
                </a:cubicBezTo>
                <a:cubicBezTo>
                  <a:pt x="2333" y="15320"/>
                  <a:pt x="2386" y="15394"/>
                  <a:pt x="2365" y="15467"/>
                </a:cubicBezTo>
                <a:lnTo>
                  <a:pt x="1913" y="16693"/>
                </a:lnTo>
                <a:cubicBezTo>
                  <a:pt x="1881" y="16767"/>
                  <a:pt x="1933" y="16840"/>
                  <a:pt x="2011" y="16840"/>
                </a:cubicBezTo>
                <a:cubicBezTo>
                  <a:pt x="2022" y="16840"/>
                  <a:pt x="2033" y="16839"/>
                  <a:pt x="2044" y="16836"/>
                </a:cubicBezTo>
                <a:lnTo>
                  <a:pt x="3163" y="16634"/>
                </a:lnTo>
                <a:cubicBezTo>
                  <a:pt x="3174" y="16631"/>
                  <a:pt x="3185" y="16630"/>
                  <a:pt x="3196" y="16630"/>
                </a:cubicBezTo>
                <a:cubicBezTo>
                  <a:pt x="3274" y="16630"/>
                  <a:pt x="3325" y="16703"/>
                  <a:pt x="3294" y="16777"/>
                </a:cubicBezTo>
                <a:lnTo>
                  <a:pt x="2842" y="18003"/>
                </a:lnTo>
                <a:cubicBezTo>
                  <a:pt x="2821" y="18077"/>
                  <a:pt x="2874" y="18150"/>
                  <a:pt x="2952" y="18150"/>
                </a:cubicBezTo>
                <a:cubicBezTo>
                  <a:pt x="2962" y="18150"/>
                  <a:pt x="2973" y="18149"/>
                  <a:pt x="2984" y="18146"/>
                </a:cubicBezTo>
                <a:lnTo>
                  <a:pt x="4758" y="17813"/>
                </a:lnTo>
                <a:cubicBezTo>
                  <a:pt x="4782" y="17813"/>
                  <a:pt x="4794" y="17801"/>
                  <a:pt x="4818" y="17789"/>
                </a:cubicBezTo>
                <a:lnTo>
                  <a:pt x="21534" y="5823"/>
                </a:lnTo>
                <a:cubicBezTo>
                  <a:pt x="21546" y="5811"/>
                  <a:pt x="21570" y="5787"/>
                  <a:pt x="21582" y="5775"/>
                </a:cubicBezTo>
                <a:lnTo>
                  <a:pt x="22594" y="4109"/>
                </a:lnTo>
                <a:cubicBezTo>
                  <a:pt x="22642" y="4025"/>
                  <a:pt x="22582" y="3930"/>
                  <a:pt x="22487" y="3930"/>
                </a:cubicBezTo>
                <a:lnTo>
                  <a:pt x="21118" y="4025"/>
                </a:lnTo>
                <a:cubicBezTo>
                  <a:pt x="21113" y="4026"/>
                  <a:pt x="21108" y="4026"/>
                  <a:pt x="21103" y="4026"/>
                </a:cubicBezTo>
                <a:cubicBezTo>
                  <a:pt x="21017" y="4026"/>
                  <a:pt x="20966" y="3926"/>
                  <a:pt x="21022" y="3847"/>
                </a:cubicBezTo>
                <a:lnTo>
                  <a:pt x="21653" y="2811"/>
                </a:lnTo>
                <a:cubicBezTo>
                  <a:pt x="21710" y="2721"/>
                  <a:pt x="21660" y="2631"/>
                  <a:pt x="21564" y="2631"/>
                </a:cubicBezTo>
                <a:cubicBezTo>
                  <a:pt x="21558" y="2631"/>
                  <a:pt x="21552" y="2631"/>
                  <a:pt x="21546" y="2632"/>
                </a:cubicBezTo>
                <a:lnTo>
                  <a:pt x="20189" y="2715"/>
                </a:lnTo>
                <a:cubicBezTo>
                  <a:pt x="20183" y="2716"/>
                  <a:pt x="20177" y="2716"/>
                  <a:pt x="20171" y="2716"/>
                </a:cubicBezTo>
                <a:cubicBezTo>
                  <a:pt x="20077" y="2716"/>
                  <a:pt x="20037" y="2627"/>
                  <a:pt x="20082" y="2537"/>
                </a:cubicBezTo>
                <a:lnTo>
                  <a:pt x="20713" y="1501"/>
                </a:lnTo>
                <a:cubicBezTo>
                  <a:pt x="20769" y="1411"/>
                  <a:pt x="20719" y="1321"/>
                  <a:pt x="20634" y="1321"/>
                </a:cubicBezTo>
                <a:cubicBezTo>
                  <a:pt x="20628" y="1321"/>
                  <a:pt x="20623" y="1322"/>
                  <a:pt x="20618" y="1322"/>
                </a:cubicBezTo>
                <a:lnTo>
                  <a:pt x="19248" y="1418"/>
                </a:lnTo>
                <a:cubicBezTo>
                  <a:pt x="19141" y="1418"/>
                  <a:pt x="19094" y="1311"/>
                  <a:pt x="19141" y="1227"/>
                </a:cubicBezTo>
                <a:lnTo>
                  <a:pt x="19772" y="179"/>
                </a:lnTo>
                <a:cubicBezTo>
                  <a:pt x="19832" y="96"/>
                  <a:pt x="19772" y="1"/>
                  <a:pt x="196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36.xml"/><Relationship Id="rId27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fair Display"/>
              <a:buNone/>
              <a:defRPr b="1" sz="4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erriweather Light"/>
              <a:buChar char="●"/>
              <a:defRPr sz="1200">
                <a:solidFill>
                  <a:schemeClr val="dk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indent="-3048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erriweather Light"/>
              <a:buChar char="○"/>
              <a:defRPr sz="1200">
                <a:solidFill>
                  <a:schemeClr val="dk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indent="-3048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erriweather Light"/>
              <a:buChar char="■"/>
              <a:defRPr sz="1200">
                <a:solidFill>
                  <a:schemeClr val="dk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indent="-3048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erriweather Light"/>
              <a:buChar char="●"/>
              <a:defRPr sz="1200">
                <a:solidFill>
                  <a:schemeClr val="dk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indent="-3048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erriweather Light"/>
              <a:buChar char="○"/>
              <a:defRPr sz="1200">
                <a:solidFill>
                  <a:schemeClr val="dk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indent="-3048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erriweather Light"/>
              <a:buChar char="■"/>
              <a:defRPr sz="1200">
                <a:solidFill>
                  <a:schemeClr val="dk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indent="-3048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erriweather Light"/>
              <a:buChar char="●"/>
              <a:defRPr sz="1200">
                <a:solidFill>
                  <a:schemeClr val="dk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indent="-3048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erriweather Light"/>
              <a:buChar char="○"/>
              <a:defRPr sz="1200">
                <a:solidFill>
                  <a:schemeClr val="dk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indent="-3048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Merriweather Light"/>
              <a:buChar char="■"/>
              <a:defRPr sz="1200">
                <a:solidFill>
                  <a:schemeClr val="dk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gif"/><Relationship Id="rId4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Relationship Id="rId4" Type="http://schemas.openxmlformats.org/officeDocument/2006/relationships/image" Target="../media/image3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19.png"/><Relationship Id="rId7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37.png"/><Relationship Id="rId6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png"/><Relationship Id="rId4" Type="http://schemas.openxmlformats.org/officeDocument/2006/relationships/image" Target="../media/image23.png"/><Relationship Id="rId5" Type="http://schemas.openxmlformats.org/officeDocument/2006/relationships/image" Target="../media/image22.png"/><Relationship Id="rId6" Type="http://schemas.openxmlformats.org/officeDocument/2006/relationships/image" Target="../media/image31.png"/><Relationship Id="rId7" Type="http://schemas.openxmlformats.org/officeDocument/2006/relationships/image" Target="../media/image2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png"/><Relationship Id="rId4" Type="http://schemas.openxmlformats.org/officeDocument/2006/relationships/image" Target="../media/image33.png"/><Relationship Id="rId5" Type="http://schemas.openxmlformats.org/officeDocument/2006/relationships/image" Target="../media/image32.png"/><Relationship Id="rId6" Type="http://schemas.openxmlformats.org/officeDocument/2006/relationships/image" Target="../media/image3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s://docs.google.com/document/d/1dG7MGCac9Zi-zrypv73JSYbJZOH4bNDlDPq57Nr6L8Q/edit?usp=sharing" TargetMode="External"/><Relationship Id="rId4" Type="http://schemas.openxmlformats.org/officeDocument/2006/relationships/hyperlink" Target="https://docs.google.com/document/d/1fK47RXxLy8bpZAlv1s47SMyzw8o4UcRaUdqcNnp8xc4/edit?usp=sharing" TargetMode="External"/><Relationship Id="rId5" Type="http://schemas.openxmlformats.org/officeDocument/2006/relationships/hyperlink" Target="https://www.figma.com/file/6qSYJX9QksswktuluIdhl1/TEST-PROTOTYPE?node-id=0%3A1" TargetMode="External"/><Relationship Id="rId6" Type="http://schemas.openxmlformats.org/officeDocument/2006/relationships/hyperlink" Target="https://t.maze.design/20527205" TargetMode="External"/><Relationship Id="rId7" Type="http://schemas.openxmlformats.org/officeDocument/2006/relationships/image" Target="../media/image3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5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40"/>
          <p:cNvPicPr preferRelativeResize="0"/>
          <p:nvPr/>
        </p:nvPicPr>
        <p:blipFill rotWithShape="1">
          <a:blip r:embed="rId3">
            <a:alphaModFix/>
          </a:blip>
          <a:srcRect b="6777" l="0" r="0" t="0"/>
          <a:stretch/>
        </p:blipFill>
        <p:spPr>
          <a:xfrm>
            <a:off x="6755950" y="1993425"/>
            <a:ext cx="2191025" cy="315007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40"/>
          <p:cNvSpPr txBox="1"/>
          <p:nvPr>
            <p:ph type="title"/>
          </p:nvPr>
        </p:nvSpPr>
        <p:spPr>
          <a:xfrm>
            <a:off x="982400" y="1543850"/>
            <a:ext cx="7179300" cy="114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Karla"/>
                <a:ea typeface="Karla"/>
                <a:cs typeface="Karla"/>
                <a:sym typeface="Karla"/>
              </a:rPr>
              <a:t>Wello</a:t>
            </a:r>
            <a:endParaRPr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96" name="Google Shape;196;p40"/>
          <p:cNvSpPr txBox="1"/>
          <p:nvPr/>
        </p:nvSpPr>
        <p:spPr>
          <a:xfrm>
            <a:off x="1705700" y="2688650"/>
            <a:ext cx="5732700" cy="4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Karla"/>
                <a:ea typeface="Karla"/>
                <a:cs typeface="Karla"/>
                <a:sym typeface="Karla"/>
              </a:rPr>
              <a:t>by Team EduCaution</a:t>
            </a:r>
            <a:endParaRPr sz="1800">
              <a:solidFill>
                <a:srgbClr val="FFFFFF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rgbClr val="FBA873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97" name="Google Shape;197;p40"/>
          <p:cNvSpPr txBox="1"/>
          <p:nvPr/>
        </p:nvSpPr>
        <p:spPr>
          <a:xfrm>
            <a:off x="2289500" y="3077150"/>
            <a:ext cx="4565100" cy="4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FFFFFF"/>
                </a:solidFill>
                <a:latin typeface="Karla"/>
                <a:ea typeface="Karla"/>
                <a:cs typeface="Karla"/>
                <a:sym typeface="Karla"/>
              </a:rPr>
              <a:t>Med-fi Prototype #2 &amp; Usability Study</a:t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2D2AB"/>
        </a:solidFill>
      </p:bgPr>
    </p:bg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9"/>
          <p:cNvSpPr txBox="1"/>
          <p:nvPr>
            <p:ph type="title"/>
          </p:nvPr>
        </p:nvSpPr>
        <p:spPr>
          <a:xfrm>
            <a:off x="622775" y="3006100"/>
            <a:ext cx="2096700" cy="108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000">
                <a:latin typeface="Karla"/>
                <a:ea typeface="Karla"/>
                <a:cs typeface="Karla"/>
                <a:sym typeface="Karla"/>
              </a:rPr>
              <a:t>Target users: university students</a:t>
            </a:r>
            <a:endParaRPr b="0" sz="20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310" name="Google Shape;310;p49"/>
          <p:cNvSpPr txBox="1"/>
          <p:nvPr>
            <p:ph type="title"/>
          </p:nvPr>
        </p:nvSpPr>
        <p:spPr>
          <a:xfrm>
            <a:off x="757975" y="390375"/>
            <a:ext cx="5731800" cy="108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Karla"/>
                <a:ea typeface="Karla"/>
                <a:cs typeface="Karla"/>
                <a:sym typeface="Karla"/>
              </a:rPr>
              <a:t>Study plan + procedure</a:t>
            </a:r>
            <a:endParaRPr sz="30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311" name="Google Shape;311;p49"/>
          <p:cNvSpPr txBox="1"/>
          <p:nvPr>
            <p:ph type="title"/>
          </p:nvPr>
        </p:nvSpPr>
        <p:spPr>
          <a:xfrm>
            <a:off x="3394275" y="3006100"/>
            <a:ext cx="2327100" cy="108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000">
                <a:latin typeface="Karla"/>
                <a:ea typeface="Karla"/>
                <a:cs typeface="Karla"/>
                <a:sym typeface="Karla"/>
              </a:rPr>
              <a:t>Recruit users via snowball sampling </a:t>
            </a:r>
            <a:endParaRPr b="0" sz="2000"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312" name="Google Shape;312;p49"/>
          <p:cNvPicPr preferRelativeResize="0"/>
          <p:nvPr/>
        </p:nvPicPr>
        <p:blipFill>
          <a:blip r:embed="rId3">
            <a:alphaModFix amt="90000"/>
          </a:blip>
          <a:stretch>
            <a:fillRect/>
          </a:stretch>
        </p:blipFill>
        <p:spPr>
          <a:xfrm rot="4299858">
            <a:off x="1066263" y="1329097"/>
            <a:ext cx="1154002" cy="1893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9"/>
          <p:cNvPicPr preferRelativeResize="0"/>
          <p:nvPr/>
        </p:nvPicPr>
        <p:blipFill>
          <a:blip r:embed="rId3">
            <a:alphaModFix amt="90000"/>
          </a:blip>
          <a:stretch>
            <a:fillRect/>
          </a:stretch>
        </p:blipFill>
        <p:spPr>
          <a:xfrm rot="-4598748">
            <a:off x="3968569" y="1490292"/>
            <a:ext cx="1179488" cy="157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49"/>
          <p:cNvPicPr preferRelativeResize="0"/>
          <p:nvPr/>
        </p:nvPicPr>
        <p:blipFill>
          <a:blip r:embed="rId3">
            <a:alphaModFix amt="90000"/>
          </a:blip>
          <a:stretch>
            <a:fillRect/>
          </a:stretch>
        </p:blipFill>
        <p:spPr>
          <a:xfrm rot="4351413">
            <a:off x="6818924" y="1471287"/>
            <a:ext cx="1083195" cy="1706427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49"/>
          <p:cNvSpPr txBox="1"/>
          <p:nvPr>
            <p:ph type="title"/>
          </p:nvPr>
        </p:nvSpPr>
        <p:spPr>
          <a:xfrm>
            <a:off x="5988625" y="3006100"/>
            <a:ext cx="2743800" cy="108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000">
                <a:latin typeface="Karla"/>
                <a:ea typeface="Karla"/>
                <a:cs typeface="Karla"/>
                <a:sym typeface="Karla"/>
              </a:rPr>
              <a:t>Facilitate tasks </a:t>
            </a:r>
            <a:endParaRPr b="0" sz="2000"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000">
                <a:latin typeface="Karla"/>
                <a:ea typeface="Karla"/>
                <a:cs typeface="Karla"/>
                <a:sym typeface="Karla"/>
              </a:rPr>
              <a:t>+ discussion </a:t>
            </a:r>
            <a:endParaRPr b="0" sz="2000"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000">
                <a:latin typeface="Karla"/>
                <a:ea typeface="Karla"/>
                <a:cs typeface="Karla"/>
                <a:sym typeface="Karla"/>
              </a:rPr>
              <a:t>(Maze + Zoom)</a:t>
            </a:r>
            <a:endParaRPr b="0" sz="2000">
              <a:latin typeface="Karla"/>
              <a:ea typeface="Karla"/>
              <a:cs typeface="Karla"/>
              <a:sym typeface="Karla"/>
            </a:endParaRPr>
          </a:p>
        </p:txBody>
      </p:sp>
      <p:grpSp>
        <p:nvGrpSpPr>
          <p:cNvPr id="316" name="Google Shape;316;p49"/>
          <p:cNvGrpSpPr/>
          <p:nvPr/>
        </p:nvGrpSpPr>
        <p:grpSpPr>
          <a:xfrm>
            <a:off x="1407543" y="1926837"/>
            <a:ext cx="490607" cy="501606"/>
            <a:chOff x="4263650" y="3963700"/>
            <a:chExt cx="298550" cy="295375"/>
          </a:xfrm>
        </p:grpSpPr>
        <p:sp>
          <p:nvSpPr>
            <p:cNvPr id="317" name="Google Shape;317;p49"/>
            <p:cNvSpPr/>
            <p:nvPr/>
          </p:nvSpPr>
          <p:spPr>
            <a:xfrm>
              <a:off x="4384950" y="3963700"/>
              <a:ext cx="53575" cy="51225"/>
            </a:xfrm>
            <a:custGeom>
              <a:rect b="b" l="l" r="r" t="t"/>
              <a:pathLst>
                <a:path extrusionOk="0" h="2049" w="2143">
                  <a:moveTo>
                    <a:pt x="1072" y="1"/>
                  </a:moveTo>
                  <a:cubicBezTo>
                    <a:pt x="473" y="1"/>
                    <a:pt x="1" y="473"/>
                    <a:pt x="1" y="1040"/>
                  </a:cubicBezTo>
                  <a:cubicBezTo>
                    <a:pt x="1" y="1607"/>
                    <a:pt x="473" y="2048"/>
                    <a:pt x="1072" y="2048"/>
                  </a:cubicBezTo>
                  <a:cubicBezTo>
                    <a:pt x="1670" y="2048"/>
                    <a:pt x="2143" y="1576"/>
                    <a:pt x="2143" y="1040"/>
                  </a:cubicBezTo>
                  <a:cubicBezTo>
                    <a:pt x="2143" y="442"/>
                    <a:pt x="1670" y="1"/>
                    <a:pt x="10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49"/>
            <p:cNvSpPr/>
            <p:nvPr/>
          </p:nvSpPr>
          <p:spPr>
            <a:xfrm>
              <a:off x="4315650" y="4136975"/>
              <a:ext cx="51200" cy="51225"/>
            </a:xfrm>
            <a:custGeom>
              <a:rect b="b" l="l" r="r" t="t"/>
              <a:pathLst>
                <a:path extrusionOk="0" h="2049" w="2048">
                  <a:moveTo>
                    <a:pt x="1040" y="1"/>
                  </a:moveTo>
                  <a:cubicBezTo>
                    <a:pt x="473" y="1"/>
                    <a:pt x="0" y="473"/>
                    <a:pt x="0" y="1040"/>
                  </a:cubicBezTo>
                  <a:cubicBezTo>
                    <a:pt x="0" y="1576"/>
                    <a:pt x="473" y="2048"/>
                    <a:pt x="1040" y="2048"/>
                  </a:cubicBezTo>
                  <a:cubicBezTo>
                    <a:pt x="1607" y="2048"/>
                    <a:pt x="2048" y="1576"/>
                    <a:pt x="2048" y="1040"/>
                  </a:cubicBezTo>
                  <a:cubicBezTo>
                    <a:pt x="2048" y="473"/>
                    <a:pt x="1607" y="1"/>
                    <a:pt x="10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49"/>
            <p:cNvSpPr/>
            <p:nvPr/>
          </p:nvSpPr>
          <p:spPr>
            <a:xfrm>
              <a:off x="4455850" y="4136975"/>
              <a:ext cx="51200" cy="51225"/>
            </a:xfrm>
            <a:custGeom>
              <a:rect b="b" l="l" r="r" t="t"/>
              <a:pathLst>
                <a:path extrusionOk="0" h="2049" w="2048">
                  <a:moveTo>
                    <a:pt x="1040" y="1"/>
                  </a:moveTo>
                  <a:cubicBezTo>
                    <a:pt x="473" y="1"/>
                    <a:pt x="0" y="473"/>
                    <a:pt x="0" y="1040"/>
                  </a:cubicBezTo>
                  <a:cubicBezTo>
                    <a:pt x="0" y="1576"/>
                    <a:pt x="473" y="2048"/>
                    <a:pt x="1040" y="2048"/>
                  </a:cubicBezTo>
                  <a:cubicBezTo>
                    <a:pt x="1575" y="2048"/>
                    <a:pt x="2048" y="1576"/>
                    <a:pt x="2048" y="1040"/>
                  </a:cubicBezTo>
                  <a:cubicBezTo>
                    <a:pt x="2048" y="473"/>
                    <a:pt x="1575" y="1"/>
                    <a:pt x="10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49"/>
            <p:cNvSpPr/>
            <p:nvPr/>
          </p:nvSpPr>
          <p:spPr>
            <a:xfrm>
              <a:off x="4263650" y="4085000"/>
              <a:ext cx="298550" cy="122100"/>
            </a:xfrm>
            <a:custGeom>
              <a:rect b="b" l="l" r="r" t="t"/>
              <a:pathLst>
                <a:path extrusionOk="0" h="4884" w="11942">
                  <a:moveTo>
                    <a:pt x="1545" y="0"/>
                  </a:moveTo>
                  <a:cubicBezTo>
                    <a:pt x="1041" y="0"/>
                    <a:pt x="599" y="347"/>
                    <a:pt x="505" y="851"/>
                  </a:cubicBezTo>
                  <a:lnTo>
                    <a:pt x="64" y="3655"/>
                  </a:lnTo>
                  <a:cubicBezTo>
                    <a:pt x="1" y="3970"/>
                    <a:pt x="95" y="4253"/>
                    <a:pt x="284" y="4474"/>
                  </a:cubicBezTo>
                  <a:cubicBezTo>
                    <a:pt x="410" y="4631"/>
                    <a:pt x="599" y="4757"/>
                    <a:pt x="788" y="4789"/>
                  </a:cubicBezTo>
                  <a:cubicBezTo>
                    <a:pt x="1009" y="4442"/>
                    <a:pt x="1324" y="4127"/>
                    <a:pt x="1639" y="3938"/>
                  </a:cubicBezTo>
                  <a:cubicBezTo>
                    <a:pt x="1513" y="3686"/>
                    <a:pt x="1419" y="3434"/>
                    <a:pt x="1419" y="3151"/>
                  </a:cubicBezTo>
                  <a:cubicBezTo>
                    <a:pt x="1419" y="2206"/>
                    <a:pt x="2206" y="1418"/>
                    <a:pt x="3151" y="1418"/>
                  </a:cubicBezTo>
                  <a:cubicBezTo>
                    <a:pt x="4097" y="1418"/>
                    <a:pt x="4884" y="2206"/>
                    <a:pt x="4884" y="3151"/>
                  </a:cubicBezTo>
                  <a:cubicBezTo>
                    <a:pt x="4884" y="3434"/>
                    <a:pt x="4821" y="3686"/>
                    <a:pt x="4695" y="3938"/>
                  </a:cubicBezTo>
                  <a:cubicBezTo>
                    <a:pt x="5042" y="4159"/>
                    <a:pt x="5325" y="4474"/>
                    <a:pt x="5577" y="4883"/>
                  </a:cubicBezTo>
                  <a:lnTo>
                    <a:pt x="6396" y="4883"/>
                  </a:lnTo>
                  <a:cubicBezTo>
                    <a:pt x="6585" y="4537"/>
                    <a:pt x="6900" y="4159"/>
                    <a:pt x="7247" y="3938"/>
                  </a:cubicBezTo>
                  <a:cubicBezTo>
                    <a:pt x="7152" y="3686"/>
                    <a:pt x="7058" y="3434"/>
                    <a:pt x="7058" y="3151"/>
                  </a:cubicBezTo>
                  <a:cubicBezTo>
                    <a:pt x="7058" y="2206"/>
                    <a:pt x="7846" y="1418"/>
                    <a:pt x="8791" y="1418"/>
                  </a:cubicBezTo>
                  <a:cubicBezTo>
                    <a:pt x="9736" y="1418"/>
                    <a:pt x="10524" y="2206"/>
                    <a:pt x="10524" y="3151"/>
                  </a:cubicBezTo>
                  <a:cubicBezTo>
                    <a:pt x="10524" y="3434"/>
                    <a:pt x="10461" y="3686"/>
                    <a:pt x="10334" y="3938"/>
                  </a:cubicBezTo>
                  <a:cubicBezTo>
                    <a:pt x="10681" y="4159"/>
                    <a:pt x="10965" y="4442"/>
                    <a:pt x="11154" y="4789"/>
                  </a:cubicBezTo>
                  <a:cubicBezTo>
                    <a:pt x="11343" y="4757"/>
                    <a:pt x="11563" y="4631"/>
                    <a:pt x="11658" y="4474"/>
                  </a:cubicBezTo>
                  <a:cubicBezTo>
                    <a:pt x="11878" y="4253"/>
                    <a:pt x="11941" y="3938"/>
                    <a:pt x="11910" y="3655"/>
                  </a:cubicBezTo>
                  <a:lnTo>
                    <a:pt x="11343" y="851"/>
                  </a:lnTo>
                  <a:cubicBezTo>
                    <a:pt x="11280" y="347"/>
                    <a:pt x="10839" y="0"/>
                    <a:pt x="103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49"/>
            <p:cNvSpPr/>
            <p:nvPr/>
          </p:nvSpPr>
          <p:spPr>
            <a:xfrm>
              <a:off x="4431425" y="4196825"/>
              <a:ext cx="104000" cy="62250"/>
            </a:xfrm>
            <a:custGeom>
              <a:rect b="b" l="l" r="r" t="t"/>
              <a:pathLst>
                <a:path extrusionOk="0" h="2490" w="4160">
                  <a:moveTo>
                    <a:pt x="977" y="1"/>
                  </a:moveTo>
                  <a:cubicBezTo>
                    <a:pt x="536" y="284"/>
                    <a:pt x="189" y="694"/>
                    <a:pt x="63" y="1198"/>
                  </a:cubicBezTo>
                  <a:cubicBezTo>
                    <a:pt x="32" y="1387"/>
                    <a:pt x="0" y="1576"/>
                    <a:pt x="0" y="1797"/>
                  </a:cubicBezTo>
                  <a:lnTo>
                    <a:pt x="0" y="2143"/>
                  </a:lnTo>
                  <a:cubicBezTo>
                    <a:pt x="0" y="2332"/>
                    <a:pt x="158" y="2490"/>
                    <a:pt x="347" y="2490"/>
                  </a:cubicBezTo>
                  <a:lnTo>
                    <a:pt x="3813" y="2490"/>
                  </a:lnTo>
                  <a:cubicBezTo>
                    <a:pt x="4002" y="2490"/>
                    <a:pt x="4159" y="2332"/>
                    <a:pt x="4159" y="2143"/>
                  </a:cubicBezTo>
                  <a:lnTo>
                    <a:pt x="4159" y="1797"/>
                  </a:lnTo>
                  <a:cubicBezTo>
                    <a:pt x="4096" y="1576"/>
                    <a:pt x="4065" y="1356"/>
                    <a:pt x="4002" y="1198"/>
                  </a:cubicBezTo>
                  <a:cubicBezTo>
                    <a:pt x="3844" y="694"/>
                    <a:pt x="3529" y="284"/>
                    <a:pt x="3119" y="1"/>
                  </a:cubicBezTo>
                  <a:cubicBezTo>
                    <a:pt x="2804" y="253"/>
                    <a:pt x="2426" y="410"/>
                    <a:pt x="2048" y="410"/>
                  </a:cubicBezTo>
                  <a:cubicBezTo>
                    <a:pt x="1639" y="410"/>
                    <a:pt x="1261" y="253"/>
                    <a:pt x="9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49"/>
            <p:cNvSpPr/>
            <p:nvPr/>
          </p:nvSpPr>
          <p:spPr>
            <a:xfrm>
              <a:off x="4359750" y="4022775"/>
              <a:ext cx="104775" cy="44125"/>
            </a:xfrm>
            <a:custGeom>
              <a:rect b="b" l="l" r="r" t="t"/>
              <a:pathLst>
                <a:path extrusionOk="0" h="1765" w="4191">
                  <a:moveTo>
                    <a:pt x="1009" y="0"/>
                  </a:moveTo>
                  <a:cubicBezTo>
                    <a:pt x="379" y="347"/>
                    <a:pt x="0" y="1040"/>
                    <a:pt x="0" y="1765"/>
                  </a:cubicBezTo>
                  <a:lnTo>
                    <a:pt x="4191" y="1765"/>
                  </a:lnTo>
                  <a:cubicBezTo>
                    <a:pt x="4191" y="1040"/>
                    <a:pt x="3813" y="347"/>
                    <a:pt x="3214" y="0"/>
                  </a:cubicBezTo>
                  <a:cubicBezTo>
                    <a:pt x="2899" y="252"/>
                    <a:pt x="2521" y="378"/>
                    <a:pt x="2111" y="378"/>
                  </a:cubicBezTo>
                  <a:cubicBezTo>
                    <a:pt x="1733" y="378"/>
                    <a:pt x="1324" y="252"/>
                    <a:pt x="10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49"/>
            <p:cNvSpPr/>
            <p:nvPr/>
          </p:nvSpPr>
          <p:spPr>
            <a:xfrm>
              <a:off x="4291225" y="4196825"/>
              <a:ext cx="102425" cy="62250"/>
            </a:xfrm>
            <a:custGeom>
              <a:rect b="b" l="l" r="r" t="t"/>
              <a:pathLst>
                <a:path extrusionOk="0" h="2490" w="4097">
                  <a:moveTo>
                    <a:pt x="1009" y="1"/>
                  </a:moveTo>
                  <a:cubicBezTo>
                    <a:pt x="568" y="284"/>
                    <a:pt x="221" y="694"/>
                    <a:pt x="95" y="1198"/>
                  </a:cubicBezTo>
                  <a:cubicBezTo>
                    <a:pt x="64" y="1387"/>
                    <a:pt x="1" y="1576"/>
                    <a:pt x="1" y="1797"/>
                  </a:cubicBezTo>
                  <a:lnTo>
                    <a:pt x="1" y="2143"/>
                  </a:lnTo>
                  <a:cubicBezTo>
                    <a:pt x="1" y="2332"/>
                    <a:pt x="158" y="2490"/>
                    <a:pt x="379" y="2490"/>
                  </a:cubicBezTo>
                  <a:lnTo>
                    <a:pt x="3844" y="2490"/>
                  </a:lnTo>
                  <a:cubicBezTo>
                    <a:pt x="3939" y="2490"/>
                    <a:pt x="4096" y="2332"/>
                    <a:pt x="4096" y="2143"/>
                  </a:cubicBezTo>
                  <a:lnTo>
                    <a:pt x="4096" y="1797"/>
                  </a:lnTo>
                  <a:cubicBezTo>
                    <a:pt x="4096" y="1576"/>
                    <a:pt x="4065" y="1356"/>
                    <a:pt x="4033" y="1198"/>
                  </a:cubicBezTo>
                  <a:cubicBezTo>
                    <a:pt x="3876" y="694"/>
                    <a:pt x="3561" y="284"/>
                    <a:pt x="3120" y="1"/>
                  </a:cubicBezTo>
                  <a:cubicBezTo>
                    <a:pt x="2804" y="253"/>
                    <a:pt x="2458" y="410"/>
                    <a:pt x="2048" y="410"/>
                  </a:cubicBezTo>
                  <a:cubicBezTo>
                    <a:pt x="1670" y="410"/>
                    <a:pt x="1261" y="253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4" name="Google Shape;324;p49"/>
          <p:cNvGrpSpPr/>
          <p:nvPr/>
        </p:nvGrpSpPr>
        <p:grpSpPr>
          <a:xfrm>
            <a:off x="7177216" y="1975699"/>
            <a:ext cx="466000" cy="621554"/>
            <a:chOff x="3907325" y="2620775"/>
            <a:chExt cx="395250" cy="481825"/>
          </a:xfrm>
        </p:grpSpPr>
        <p:sp>
          <p:nvSpPr>
            <p:cNvPr id="325" name="Google Shape;325;p49"/>
            <p:cNvSpPr/>
            <p:nvPr/>
          </p:nvSpPr>
          <p:spPr>
            <a:xfrm>
              <a:off x="3907325" y="3016975"/>
              <a:ext cx="74550" cy="56475"/>
            </a:xfrm>
            <a:custGeom>
              <a:rect b="b" l="l" r="r" t="t"/>
              <a:pathLst>
                <a:path extrusionOk="0" h="2259" w="2982">
                  <a:moveTo>
                    <a:pt x="1" y="0"/>
                  </a:moveTo>
                  <a:lnTo>
                    <a:pt x="1" y="563"/>
                  </a:lnTo>
                  <a:cubicBezTo>
                    <a:pt x="1" y="1500"/>
                    <a:pt x="756" y="2256"/>
                    <a:pt x="1693" y="2259"/>
                  </a:cubicBezTo>
                  <a:lnTo>
                    <a:pt x="2982" y="2259"/>
                  </a:lnTo>
                  <a:cubicBezTo>
                    <a:pt x="2711" y="1527"/>
                    <a:pt x="2515" y="768"/>
                    <a:pt x="24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326" name="Google Shape;326;p49"/>
            <p:cNvSpPr/>
            <p:nvPr/>
          </p:nvSpPr>
          <p:spPr>
            <a:xfrm>
              <a:off x="3907325" y="2705450"/>
              <a:ext cx="282325" cy="283325"/>
            </a:xfrm>
            <a:custGeom>
              <a:rect b="b" l="l" r="r" t="t"/>
              <a:pathLst>
                <a:path extrusionOk="0" h="11333" w="11293">
                  <a:moveTo>
                    <a:pt x="1" y="1"/>
                  </a:moveTo>
                  <a:lnTo>
                    <a:pt x="1" y="11332"/>
                  </a:lnTo>
                  <a:lnTo>
                    <a:pt x="2283" y="11332"/>
                  </a:lnTo>
                  <a:cubicBezTo>
                    <a:pt x="2274" y="11142"/>
                    <a:pt x="2259" y="10956"/>
                    <a:pt x="2259" y="10766"/>
                  </a:cubicBezTo>
                  <a:lnTo>
                    <a:pt x="2259" y="9637"/>
                  </a:lnTo>
                  <a:cubicBezTo>
                    <a:pt x="2259" y="8396"/>
                    <a:pt x="2834" y="7249"/>
                    <a:pt x="3834" y="6490"/>
                  </a:cubicBezTo>
                  <a:lnTo>
                    <a:pt x="4517" y="5975"/>
                  </a:lnTo>
                  <a:lnTo>
                    <a:pt x="4517" y="3145"/>
                  </a:lnTo>
                  <a:cubicBezTo>
                    <a:pt x="4517" y="2051"/>
                    <a:pt x="5400" y="1169"/>
                    <a:pt x="6493" y="1169"/>
                  </a:cubicBezTo>
                  <a:cubicBezTo>
                    <a:pt x="7583" y="1169"/>
                    <a:pt x="8468" y="2051"/>
                    <a:pt x="8468" y="3145"/>
                  </a:cubicBezTo>
                  <a:lnTo>
                    <a:pt x="8468" y="3617"/>
                  </a:lnTo>
                  <a:cubicBezTo>
                    <a:pt x="8743" y="3487"/>
                    <a:pt x="9031" y="3426"/>
                    <a:pt x="9314" y="3426"/>
                  </a:cubicBezTo>
                  <a:cubicBezTo>
                    <a:pt x="10141" y="3426"/>
                    <a:pt x="10923" y="3949"/>
                    <a:pt x="11196" y="4795"/>
                  </a:cubicBezTo>
                  <a:cubicBezTo>
                    <a:pt x="11226" y="4780"/>
                    <a:pt x="11260" y="4771"/>
                    <a:pt x="11293" y="4759"/>
                  </a:cubicBezTo>
                  <a:lnTo>
                    <a:pt x="112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327" name="Google Shape;327;p49"/>
            <p:cNvSpPr/>
            <p:nvPr/>
          </p:nvSpPr>
          <p:spPr>
            <a:xfrm>
              <a:off x="3907325" y="2620775"/>
              <a:ext cx="282325" cy="56475"/>
            </a:xfrm>
            <a:custGeom>
              <a:rect b="b" l="l" r="r" t="t"/>
              <a:pathLst>
                <a:path extrusionOk="0" h="2259" w="11293">
                  <a:moveTo>
                    <a:pt x="1693" y="0"/>
                  </a:moveTo>
                  <a:cubicBezTo>
                    <a:pt x="756" y="0"/>
                    <a:pt x="1" y="759"/>
                    <a:pt x="1" y="1695"/>
                  </a:cubicBezTo>
                  <a:lnTo>
                    <a:pt x="1" y="2259"/>
                  </a:lnTo>
                  <a:lnTo>
                    <a:pt x="11293" y="2259"/>
                  </a:lnTo>
                  <a:lnTo>
                    <a:pt x="11293" y="1695"/>
                  </a:lnTo>
                  <a:cubicBezTo>
                    <a:pt x="11290" y="759"/>
                    <a:pt x="10534" y="0"/>
                    <a:pt x="95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328" name="Google Shape;328;p49"/>
            <p:cNvSpPr/>
            <p:nvPr/>
          </p:nvSpPr>
          <p:spPr>
            <a:xfrm>
              <a:off x="3992025" y="2762900"/>
              <a:ext cx="310550" cy="339700"/>
            </a:xfrm>
            <a:custGeom>
              <a:rect b="b" l="l" r="r" t="t"/>
              <a:pathLst>
                <a:path extrusionOk="0" h="13588" w="12422">
                  <a:moveTo>
                    <a:pt x="3105" y="0"/>
                  </a:moveTo>
                  <a:cubicBezTo>
                    <a:pt x="2635" y="0"/>
                    <a:pt x="2259" y="377"/>
                    <a:pt x="2259" y="847"/>
                  </a:cubicBezTo>
                  <a:lnTo>
                    <a:pt x="2259" y="8468"/>
                  </a:lnTo>
                  <a:cubicBezTo>
                    <a:pt x="2259" y="8781"/>
                    <a:pt x="2006" y="9031"/>
                    <a:pt x="1693" y="9031"/>
                  </a:cubicBezTo>
                  <a:cubicBezTo>
                    <a:pt x="1379" y="9031"/>
                    <a:pt x="1129" y="8781"/>
                    <a:pt x="1129" y="8468"/>
                  </a:cubicBezTo>
                  <a:lnTo>
                    <a:pt x="1129" y="5095"/>
                  </a:lnTo>
                  <a:cubicBezTo>
                    <a:pt x="419" y="5622"/>
                    <a:pt x="0" y="6453"/>
                    <a:pt x="0" y="7339"/>
                  </a:cubicBezTo>
                  <a:lnTo>
                    <a:pt x="0" y="8468"/>
                  </a:lnTo>
                  <a:cubicBezTo>
                    <a:pt x="0" y="10052"/>
                    <a:pt x="368" y="11615"/>
                    <a:pt x="1069" y="13036"/>
                  </a:cubicBezTo>
                  <a:cubicBezTo>
                    <a:pt x="1223" y="13346"/>
                    <a:pt x="1322" y="13587"/>
                    <a:pt x="1693" y="13587"/>
                  </a:cubicBezTo>
                  <a:lnTo>
                    <a:pt x="10726" y="13587"/>
                  </a:lnTo>
                  <a:cubicBezTo>
                    <a:pt x="11097" y="13587"/>
                    <a:pt x="11196" y="13346"/>
                    <a:pt x="11350" y="13036"/>
                  </a:cubicBezTo>
                  <a:cubicBezTo>
                    <a:pt x="12051" y="11615"/>
                    <a:pt x="12419" y="10052"/>
                    <a:pt x="12422" y="8468"/>
                  </a:cubicBezTo>
                  <a:lnTo>
                    <a:pt x="12422" y="5363"/>
                  </a:lnTo>
                  <a:cubicBezTo>
                    <a:pt x="12422" y="4894"/>
                    <a:pt x="12042" y="4517"/>
                    <a:pt x="11572" y="4517"/>
                  </a:cubicBezTo>
                  <a:cubicBezTo>
                    <a:pt x="11106" y="4517"/>
                    <a:pt x="10726" y="4894"/>
                    <a:pt x="10726" y="5363"/>
                  </a:cubicBezTo>
                  <a:lnTo>
                    <a:pt x="10726" y="7339"/>
                  </a:lnTo>
                  <a:cubicBezTo>
                    <a:pt x="10726" y="7652"/>
                    <a:pt x="10473" y="7902"/>
                    <a:pt x="10163" y="7902"/>
                  </a:cubicBezTo>
                  <a:cubicBezTo>
                    <a:pt x="9850" y="7902"/>
                    <a:pt x="9597" y="7652"/>
                    <a:pt x="9597" y="7339"/>
                  </a:cubicBezTo>
                  <a:lnTo>
                    <a:pt x="9597" y="6297"/>
                  </a:lnTo>
                  <a:lnTo>
                    <a:pt x="9597" y="4234"/>
                  </a:lnTo>
                  <a:cubicBezTo>
                    <a:pt x="9597" y="3764"/>
                    <a:pt x="9218" y="3388"/>
                    <a:pt x="8751" y="3388"/>
                  </a:cubicBezTo>
                  <a:cubicBezTo>
                    <a:pt x="8281" y="3388"/>
                    <a:pt x="7905" y="3764"/>
                    <a:pt x="7905" y="4234"/>
                  </a:cubicBezTo>
                  <a:lnTo>
                    <a:pt x="7905" y="6210"/>
                  </a:lnTo>
                  <a:cubicBezTo>
                    <a:pt x="7905" y="6523"/>
                    <a:pt x="7652" y="6773"/>
                    <a:pt x="7339" y="6773"/>
                  </a:cubicBezTo>
                  <a:cubicBezTo>
                    <a:pt x="7025" y="6773"/>
                    <a:pt x="6776" y="6523"/>
                    <a:pt x="6776" y="6210"/>
                  </a:cubicBezTo>
                  <a:lnTo>
                    <a:pt x="6776" y="3105"/>
                  </a:lnTo>
                  <a:cubicBezTo>
                    <a:pt x="6776" y="2635"/>
                    <a:pt x="6396" y="2259"/>
                    <a:pt x="5926" y="2259"/>
                  </a:cubicBezTo>
                  <a:cubicBezTo>
                    <a:pt x="5460" y="2259"/>
                    <a:pt x="5080" y="2635"/>
                    <a:pt x="5080" y="3105"/>
                  </a:cubicBezTo>
                  <a:lnTo>
                    <a:pt x="5080" y="6210"/>
                  </a:lnTo>
                  <a:cubicBezTo>
                    <a:pt x="5080" y="6523"/>
                    <a:pt x="4827" y="6773"/>
                    <a:pt x="4517" y="6773"/>
                  </a:cubicBezTo>
                  <a:cubicBezTo>
                    <a:pt x="4204" y="6773"/>
                    <a:pt x="3951" y="6523"/>
                    <a:pt x="3951" y="6210"/>
                  </a:cubicBezTo>
                  <a:lnTo>
                    <a:pt x="3951" y="847"/>
                  </a:lnTo>
                  <a:cubicBezTo>
                    <a:pt x="3951" y="377"/>
                    <a:pt x="3572" y="0"/>
                    <a:pt x="31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435D74"/>
                </a:solidFill>
              </a:endParaRPr>
            </a:p>
          </p:txBody>
        </p:sp>
      </p:grpSp>
      <p:grpSp>
        <p:nvGrpSpPr>
          <p:cNvPr id="329" name="Google Shape;329;p49"/>
          <p:cNvGrpSpPr/>
          <p:nvPr/>
        </p:nvGrpSpPr>
        <p:grpSpPr>
          <a:xfrm>
            <a:off x="4334293" y="2045029"/>
            <a:ext cx="437814" cy="461588"/>
            <a:chOff x="6264525" y="842250"/>
            <a:chExt cx="423500" cy="481825"/>
          </a:xfrm>
        </p:grpSpPr>
        <p:sp>
          <p:nvSpPr>
            <p:cNvPr id="330" name="Google Shape;330;p49"/>
            <p:cNvSpPr/>
            <p:nvPr/>
          </p:nvSpPr>
          <p:spPr>
            <a:xfrm>
              <a:off x="6264525" y="1033450"/>
              <a:ext cx="135300" cy="266450"/>
            </a:xfrm>
            <a:custGeom>
              <a:rect b="b" l="l" r="r" t="t"/>
              <a:pathLst>
                <a:path extrusionOk="0" h="10658" w="5412">
                  <a:moveTo>
                    <a:pt x="1" y="1"/>
                  </a:moveTo>
                  <a:lnTo>
                    <a:pt x="1" y="9932"/>
                  </a:lnTo>
                  <a:cubicBezTo>
                    <a:pt x="1" y="10182"/>
                    <a:pt x="61" y="10429"/>
                    <a:pt x="169" y="10658"/>
                  </a:cubicBezTo>
                  <a:lnTo>
                    <a:pt x="5412" y="54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331" name="Google Shape;331;p49"/>
            <p:cNvSpPr/>
            <p:nvPr/>
          </p:nvSpPr>
          <p:spPr>
            <a:xfrm>
              <a:off x="6552700" y="1033450"/>
              <a:ext cx="135325" cy="266450"/>
            </a:xfrm>
            <a:custGeom>
              <a:rect b="b" l="l" r="r" t="t"/>
              <a:pathLst>
                <a:path extrusionOk="0" h="10658" w="5413">
                  <a:moveTo>
                    <a:pt x="5412" y="1"/>
                  </a:moveTo>
                  <a:lnTo>
                    <a:pt x="1" y="5415"/>
                  </a:lnTo>
                  <a:lnTo>
                    <a:pt x="5243" y="10658"/>
                  </a:lnTo>
                  <a:cubicBezTo>
                    <a:pt x="5352" y="10429"/>
                    <a:pt x="5412" y="10182"/>
                    <a:pt x="5412" y="9932"/>
                  </a:cubicBezTo>
                  <a:lnTo>
                    <a:pt x="541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332" name="Google Shape;332;p49"/>
            <p:cNvSpPr/>
            <p:nvPr/>
          </p:nvSpPr>
          <p:spPr>
            <a:xfrm>
              <a:off x="6462150" y="985275"/>
              <a:ext cx="28025" cy="28250"/>
            </a:xfrm>
            <a:custGeom>
              <a:rect b="b" l="l" r="r" t="t"/>
              <a:pathLst>
                <a:path extrusionOk="0" h="1130" w="1121">
                  <a:moveTo>
                    <a:pt x="566" y="1"/>
                  </a:moveTo>
                  <a:cubicBezTo>
                    <a:pt x="253" y="1"/>
                    <a:pt x="0" y="254"/>
                    <a:pt x="0" y="567"/>
                  </a:cubicBezTo>
                  <a:cubicBezTo>
                    <a:pt x="0" y="877"/>
                    <a:pt x="253" y="1130"/>
                    <a:pt x="566" y="1130"/>
                  </a:cubicBezTo>
                  <a:cubicBezTo>
                    <a:pt x="955" y="1130"/>
                    <a:pt x="1060" y="862"/>
                    <a:pt x="1120" y="528"/>
                  </a:cubicBezTo>
                  <a:cubicBezTo>
                    <a:pt x="1102" y="233"/>
                    <a:pt x="862" y="4"/>
                    <a:pt x="5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333" name="Google Shape;333;p49"/>
            <p:cNvSpPr/>
            <p:nvPr/>
          </p:nvSpPr>
          <p:spPr>
            <a:xfrm>
              <a:off x="6288775" y="1182900"/>
              <a:ext cx="375075" cy="141175"/>
            </a:xfrm>
            <a:custGeom>
              <a:rect b="b" l="l" r="r" t="t"/>
              <a:pathLst>
                <a:path extrusionOk="0" h="5647" w="15003">
                  <a:moveTo>
                    <a:pt x="5475" y="0"/>
                  </a:moveTo>
                  <a:lnTo>
                    <a:pt x="0" y="5478"/>
                  </a:lnTo>
                  <a:cubicBezTo>
                    <a:pt x="226" y="5586"/>
                    <a:pt x="473" y="5646"/>
                    <a:pt x="726" y="5646"/>
                  </a:cubicBezTo>
                  <a:lnTo>
                    <a:pt x="14277" y="5646"/>
                  </a:lnTo>
                  <a:cubicBezTo>
                    <a:pt x="14527" y="5646"/>
                    <a:pt x="14774" y="5586"/>
                    <a:pt x="15002" y="5478"/>
                  </a:cubicBezTo>
                  <a:lnTo>
                    <a:pt x="952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334" name="Google Shape;334;p49"/>
            <p:cNvSpPr/>
            <p:nvPr/>
          </p:nvSpPr>
          <p:spPr>
            <a:xfrm>
              <a:off x="6278675" y="965325"/>
              <a:ext cx="42350" cy="84725"/>
            </a:xfrm>
            <a:custGeom>
              <a:rect b="b" l="l" r="r" t="t"/>
              <a:pathLst>
                <a:path extrusionOk="0" h="3389" w="1694">
                  <a:moveTo>
                    <a:pt x="1693" y="1"/>
                  </a:moveTo>
                  <a:lnTo>
                    <a:pt x="1" y="1693"/>
                  </a:lnTo>
                  <a:lnTo>
                    <a:pt x="1693" y="3388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335" name="Google Shape;335;p49"/>
            <p:cNvSpPr/>
            <p:nvPr/>
          </p:nvSpPr>
          <p:spPr>
            <a:xfrm>
              <a:off x="6631525" y="965325"/>
              <a:ext cx="42400" cy="84725"/>
            </a:xfrm>
            <a:custGeom>
              <a:rect b="b" l="l" r="r" t="t"/>
              <a:pathLst>
                <a:path extrusionOk="0" h="3389" w="1696">
                  <a:moveTo>
                    <a:pt x="1" y="1"/>
                  </a:moveTo>
                  <a:lnTo>
                    <a:pt x="1" y="3388"/>
                  </a:lnTo>
                  <a:lnTo>
                    <a:pt x="1696" y="16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336" name="Google Shape;336;p49"/>
            <p:cNvSpPr/>
            <p:nvPr/>
          </p:nvSpPr>
          <p:spPr>
            <a:xfrm>
              <a:off x="6349225" y="842250"/>
              <a:ext cx="254100" cy="312425"/>
            </a:xfrm>
            <a:custGeom>
              <a:rect b="b" l="l" r="r" t="t"/>
              <a:pathLst>
                <a:path extrusionOk="0" h="12497" w="10164">
                  <a:moveTo>
                    <a:pt x="5081" y="2333"/>
                  </a:moveTo>
                  <a:cubicBezTo>
                    <a:pt x="5779" y="2333"/>
                    <a:pt x="6477" y="2518"/>
                    <a:pt x="7098" y="2885"/>
                  </a:cubicBezTo>
                  <a:cubicBezTo>
                    <a:pt x="8299" y="3596"/>
                    <a:pt x="9034" y="4891"/>
                    <a:pt x="9034" y="6288"/>
                  </a:cubicBezTo>
                  <a:cubicBezTo>
                    <a:pt x="9034" y="7293"/>
                    <a:pt x="8207" y="7981"/>
                    <a:pt x="7335" y="7981"/>
                  </a:cubicBezTo>
                  <a:cubicBezTo>
                    <a:pt x="6947" y="7981"/>
                    <a:pt x="6550" y="7845"/>
                    <a:pt x="6213" y="7540"/>
                  </a:cubicBezTo>
                  <a:cubicBezTo>
                    <a:pt x="5894" y="7824"/>
                    <a:pt x="5492" y="7968"/>
                    <a:pt x="5089" y="7968"/>
                  </a:cubicBezTo>
                  <a:cubicBezTo>
                    <a:pt x="4739" y="7968"/>
                    <a:pt x="4388" y="7860"/>
                    <a:pt x="4090" y="7640"/>
                  </a:cubicBezTo>
                  <a:cubicBezTo>
                    <a:pt x="3448" y="7170"/>
                    <a:pt x="3222" y="6315"/>
                    <a:pt x="3551" y="5589"/>
                  </a:cubicBezTo>
                  <a:cubicBezTo>
                    <a:pt x="3826" y="4973"/>
                    <a:pt x="4435" y="4593"/>
                    <a:pt x="5087" y="4593"/>
                  </a:cubicBezTo>
                  <a:cubicBezTo>
                    <a:pt x="5205" y="4593"/>
                    <a:pt x="5325" y="4606"/>
                    <a:pt x="5445" y="4632"/>
                  </a:cubicBezTo>
                  <a:cubicBezTo>
                    <a:pt x="6225" y="4800"/>
                    <a:pt x="6779" y="5490"/>
                    <a:pt x="6776" y="6288"/>
                  </a:cubicBezTo>
                  <a:cubicBezTo>
                    <a:pt x="6776" y="6660"/>
                    <a:pt x="7058" y="6846"/>
                    <a:pt x="7340" y="6846"/>
                  </a:cubicBezTo>
                  <a:cubicBezTo>
                    <a:pt x="7623" y="6846"/>
                    <a:pt x="7905" y="6660"/>
                    <a:pt x="7905" y="6288"/>
                  </a:cubicBezTo>
                  <a:cubicBezTo>
                    <a:pt x="7905" y="5288"/>
                    <a:pt x="7378" y="4367"/>
                    <a:pt x="6520" y="3858"/>
                  </a:cubicBezTo>
                  <a:cubicBezTo>
                    <a:pt x="6076" y="3595"/>
                    <a:pt x="5578" y="3463"/>
                    <a:pt x="5080" y="3463"/>
                  </a:cubicBezTo>
                  <a:cubicBezTo>
                    <a:pt x="4614" y="3463"/>
                    <a:pt x="4147" y="3578"/>
                    <a:pt x="3725" y="3810"/>
                  </a:cubicBezTo>
                  <a:cubicBezTo>
                    <a:pt x="2849" y="4288"/>
                    <a:pt x="2295" y="5195"/>
                    <a:pt x="2262" y="6191"/>
                  </a:cubicBezTo>
                  <a:cubicBezTo>
                    <a:pt x="2226" y="7188"/>
                    <a:pt x="2723" y="8128"/>
                    <a:pt x="3563" y="8667"/>
                  </a:cubicBezTo>
                  <a:cubicBezTo>
                    <a:pt x="4023" y="8960"/>
                    <a:pt x="4541" y="9107"/>
                    <a:pt x="5077" y="9107"/>
                  </a:cubicBezTo>
                  <a:cubicBezTo>
                    <a:pt x="5519" y="9107"/>
                    <a:pt x="5973" y="9007"/>
                    <a:pt x="6414" y="8805"/>
                  </a:cubicBezTo>
                  <a:cubicBezTo>
                    <a:pt x="6502" y="8765"/>
                    <a:pt x="6585" y="8746"/>
                    <a:pt x="6664" y="8746"/>
                  </a:cubicBezTo>
                  <a:cubicBezTo>
                    <a:pt x="7191" y="8746"/>
                    <a:pt x="7476" y="9559"/>
                    <a:pt x="6884" y="9832"/>
                  </a:cubicBezTo>
                  <a:cubicBezTo>
                    <a:pt x="6300" y="10100"/>
                    <a:pt x="5685" y="10239"/>
                    <a:pt x="5077" y="10239"/>
                  </a:cubicBezTo>
                  <a:cubicBezTo>
                    <a:pt x="4340" y="10239"/>
                    <a:pt x="3611" y="10036"/>
                    <a:pt x="2954" y="9615"/>
                  </a:cubicBezTo>
                  <a:cubicBezTo>
                    <a:pt x="1777" y="8865"/>
                    <a:pt x="1084" y="7546"/>
                    <a:pt x="1133" y="6152"/>
                  </a:cubicBezTo>
                  <a:cubicBezTo>
                    <a:pt x="1178" y="4755"/>
                    <a:pt x="1958" y="3490"/>
                    <a:pt x="3183" y="2819"/>
                  </a:cubicBezTo>
                  <a:cubicBezTo>
                    <a:pt x="3775" y="2494"/>
                    <a:pt x="4429" y="2333"/>
                    <a:pt x="5081" y="2333"/>
                  </a:cubicBezTo>
                  <a:close/>
                  <a:moveTo>
                    <a:pt x="618" y="0"/>
                  </a:moveTo>
                  <a:cubicBezTo>
                    <a:pt x="277" y="0"/>
                    <a:pt x="0" y="277"/>
                    <a:pt x="0" y="618"/>
                  </a:cubicBezTo>
                  <a:lnTo>
                    <a:pt x="0" y="9441"/>
                  </a:lnTo>
                  <a:lnTo>
                    <a:pt x="3057" y="12497"/>
                  </a:lnTo>
                  <a:lnTo>
                    <a:pt x="7107" y="12497"/>
                  </a:lnTo>
                  <a:lnTo>
                    <a:pt x="10163" y="9441"/>
                  </a:lnTo>
                  <a:lnTo>
                    <a:pt x="10163" y="723"/>
                  </a:lnTo>
                  <a:cubicBezTo>
                    <a:pt x="10163" y="326"/>
                    <a:pt x="9838" y="0"/>
                    <a:pt x="94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435D74"/>
                </a:solidFill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0"/>
          <p:cNvSpPr txBox="1"/>
          <p:nvPr>
            <p:ph type="title"/>
          </p:nvPr>
        </p:nvSpPr>
        <p:spPr>
          <a:xfrm>
            <a:off x="757975" y="390375"/>
            <a:ext cx="5731800" cy="108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Karla"/>
                <a:ea typeface="Karla"/>
                <a:cs typeface="Karla"/>
                <a:sym typeface="Karla"/>
              </a:rPr>
              <a:t>Participants</a:t>
            </a:r>
            <a:endParaRPr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342" name="Google Shape;342;p50"/>
          <p:cNvSpPr/>
          <p:nvPr/>
        </p:nvSpPr>
        <p:spPr>
          <a:xfrm>
            <a:off x="3643550" y="2132950"/>
            <a:ext cx="490800" cy="486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2"/>
                </a:solidFill>
                <a:latin typeface="Karla"/>
                <a:ea typeface="Karla"/>
                <a:cs typeface="Karla"/>
                <a:sym typeface="Karla"/>
              </a:rPr>
              <a:t>P</a:t>
            </a:r>
            <a:r>
              <a:rPr b="1" lang="en" sz="1000">
                <a:solidFill>
                  <a:schemeClr val="lt2"/>
                </a:solidFill>
                <a:latin typeface="Karla"/>
                <a:ea typeface="Karla"/>
                <a:cs typeface="Karla"/>
                <a:sym typeface="Karla"/>
              </a:rPr>
              <a:t>2</a:t>
            </a:r>
            <a:endParaRPr b="1" sz="1000">
              <a:solidFill>
                <a:schemeClr val="lt2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343" name="Google Shape;343;p50"/>
          <p:cNvSpPr/>
          <p:nvPr/>
        </p:nvSpPr>
        <p:spPr>
          <a:xfrm>
            <a:off x="3643550" y="2794625"/>
            <a:ext cx="490800" cy="486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lt2"/>
                </a:solidFill>
                <a:latin typeface="Karla"/>
                <a:ea typeface="Karla"/>
                <a:cs typeface="Karla"/>
                <a:sym typeface="Karla"/>
              </a:rPr>
              <a:t>P3</a:t>
            </a:r>
            <a:endParaRPr b="1" sz="1000">
              <a:solidFill>
                <a:schemeClr val="lt2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344" name="Google Shape;344;p50"/>
          <p:cNvSpPr/>
          <p:nvPr/>
        </p:nvSpPr>
        <p:spPr>
          <a:xfrm>
            <a:off x="5079100" y="2794624"/>
            <a:ext cx="482700" cy="486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lt2"/>
                </a:solidFill>
                <a:latin typeface="Karla"/>
                <a:ea typeface="Karla"/>
                <a:cs typeface="Karla"/>
                <a:sym typeface="Karla"/>
              </a:rPr>
              <a:t>P5</a:t>
            </a:r>
            <a:endParaRPr b="1" sz="1000">
              <a:solidFill>
                <a:schemeClr val="lt2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345" name="Google Shape;345;p50"/>
          <p:cNvSpPr/>
          <p:nvPr/>
        </p:nvSpPr>
        <p:spPr>
          <a:xfrm rot="10540063">
            <a:off x="8033820" y="-1783564"/>
            <a:ext cx="2229424" cy="3085760"/>
          </a:xfrm>
          <a:custGeom>
            <a:rect b="b" l="l" r="r" t="t"/>
            <a:pathLst>
              <a:path extrusionOk="0" h="53861" w="37136">
                <a:moveTo>
                  <a:pt x="5402" y="12403"/>
                </a:moveTo>
                <a:cubicBezTo>
                  <a:pt x="5840" y="12403"/>
                  <a:pt x="6434" y="12658"/>
                  <a:pt x="7071" y="13102"/>
                </a:cubicBezTo>
                <a:cubicBezTo>
                  <a:pt x="8388" y="14141"/>
                  <a:pt x="9428" y="15389"/>
                  <a:pt x="10260" y="16845"/>
                </a:cubicBezTo>
                <a:cubicBezTo>
                  <a:pt x="11563" y="18902"/>
                  <a:pt x="11645" y="21299"/>
                  <a:pt x="11713" y="23633"/>
                </a:cubicBezTo>
                <a:lnTo>
                  <a:pt x="11713" y="23633"/>
                </a:lnTo>
                <a:cubicBezTo>
                  <a:pt x="11367" y="22803"/>
                  <a:pt x="10952" y="22042"/>
                  <a:pt x="10468" y="21281"/>
                </a:cubicBezTo>
                <a:cubicBezTo>
                  <a:pt x="10399" y="20865"/>
                  <a:pt x="10260" y="20449"/>
                  <a:pt x="10191" y="20033"/>
                </a:cubicBezTo>
                <a:cubicBezTo>
                  <a:pt x="9983" y="19202"/>
                  <a:pt x="9844" y="18370"/>
                  <a:pt x="9705" y="17607"/>
                </a:cubicBezTo>
                <a:cubicBezTo>
                  <a:pt x="9705" y="17573"/>
                  <a:pt x="9671" y="17555"/>
                  <a:pt x="9636" y="17555"/>
                </a:cubicBezTo>
                <a:cubicBezTo>
                  <a:pt x="9601" y="17555"/>
                  <a:pt x="9567" y="17573"/>
                  <a:pt x="9567" y="17607"/>
                </a:cubicBezTo>
                <a:cubicBezTo>
                  <a:pt x="9567" y="18508"/>
                  <a:pt x="9705" y="19479"/>
                  <a:pt x="9913" y="20449"/>
                </a:cubicBezTo>
                <a:cubicBezTo>
                  <a:pt x="9081" y="19202"/>
                  <a:pt x="8527" y="17815"/>
                  <a:pt x="8319" y="16360"/>
                </a:cubicBezTo>
                <a:cubicBezTo>
                  <a:pt x="8319" y="16301"/>
                  <a:pt x="8269" y="16280"/>
                  <a:pt x="8212" y="16280"/>
                </a:cubicBezTo>
                <a:cubicBezTo>
                  <a:pt x="8134" y="16280"/>
                  <a:pt x="8042" y="16320"/>
                  <a:pt x="8042" y="16360"/>
                </a:cubicBezTo>
                <a:cubicBezTo>
                  <a:pt x="8111" y="17885"/>
                  <a:pt x="8666" y="19410"/>
                  <a:pt x="9497" y="20657"/>
                </a:cubicBezTo>
                <a:cubicBezTo>
                  <a:pt x="10399" y="22113"/>
                  <a:pt x="11230" y="23707"/>
                  <a:pt x="11785" y="25440"/>
                </a:cubicBezTo>
                <a:cubicBezTo>
                  <a:pt x="10745" y="23985"/>
                  <a:pt x="9220" y="22876"/>
                  <a:pt x="8319" y="21351"/>
                </a:cubicBezTo>
                <a:cubicBezTo>
                  <a:pt x="6863" y="19202"/>
                  <a:pt x="5685" y="16845"/>
                  <a:pt x="4853" y="14349"/>
                </a:cubicBezTo>
                <a:cubicBezTo>
                  <a:pt x="4437" y="12977"/>
                  <a:pt x="4745" y="12403"/>
                  <a:pt x="5402" y="12403"/>
                </a:cubicBezTo>
                <a:close/>
                <a:moveTo>
                  <a:pt x="27814" y="29477"/>
                </a:moveTo>
                <a:cubicBezTo>
                  <a:pt x="28899" y="29477"/>
                  <a:pt x="30002" y="29693"/>
                  <a:pt x="31125" y="29946"/>
                </a:cubicBezTo>
                <a:cubicBezTo>
                  <a:pt x="32372" y="30293"/>
                  <a:pt x="35214" y="30362"/>
                  <a:pt x="33551" y="32095"/>
                </a:cubicBezTo>
                <a:cubicBezTo>
                  <a:pt x="32440" y="33294"/>
                  <a:pt x="30675" y="33611"/>
                  <a:pt x="28949" y="33611"/>
                </a:cubicBezTo>
                <a:cubicBezTo>
                  <a:pt x="27981" y="33611"/>
                  <a:pt x="27025" y="33512"/>
                  <a:pt x="26203" y="33412"/>
                </a:cubicBezTo>
                <a:cubicBezTo>
                  <a:pt x="24401" y="33343"/>
                  <a:pt x="22668" y="32857"/>
                  <a:pt x="21074" y="32164"/>
                </a:cubicBezTo>
                <a:lnTo>
                  <a:pt x="20866" y="32026"/>
                </a:lnTo>
                <a:cubicBezTo>
                  <a:pt x="21830" y="31924"/>
                  <a:pt x="22757" y="31860"/>
                  <a:pt x="23701" y="31860"/>
                </a:cubicBezTo>
                <a:cubicBezTo>
                  <a:pt x="24047" y="31860"/>
                  <a:pt x="24395" y="31868"/>
                  <a:pt x="24747" y="31887"/>
                </a:cubicBezTo>
                <a:cubicBezTo>
                  <a:pt x="27035" y="31748"/>
                  <a:pt x="29461" y="31887"/>
                  <a:pt x="31679" y="31124"/>
                </a:cubicBezTo>
                <a:cubicBezTo>
                  <a:pt x="31739" y="31124"/>
                  <a:pt x="31696" y="30972"/>
                  <a:pt x="31683" y="30972"/>
                </a:cubicBezTo>
                <a:lnTo>
                  <a:pt x="31683" y="30972"/>
                </a:lnTo>
                <a:cubicBezTo>
                  <a:pt x="31681" y="30972"/>
                  <a:pt x="31679" y="30976"/>
                  <a:pt x="31679" y="30986"/>
                </a:cubicBezTo>
                <a:cubicBezTo>
                  <a:pt x="29184" y="31402"/>
                  <a:pt x="26619" y="31679"/>
                  <a:pt x="24124" y="31679"/>
                </a:cubicBezTo>
                <a:cubicBezTo>
                  <a:pt x="24817" y="31402"/>
                  <a:pt x="25579" y="30986"/>
                  <a:pt x="26203" y="30570"/>
                </a:cubicBezTo>
                <a:cubicBezTo>
                  <a:pt x="26252" y="30521"/>
                  <a:pt x="26266" y="30472"/>
                  <a:pt x="26246" y="30472"/>
                </a:cubicBezTo>
                <a:cubicBezTo>
                  <a:pt x="26238" y="30472"/>
                  <a:pt x="26223" y="30480"/>
                  <a:pt x="26203" y="30501"/>
                </a:cubicBezTo>
                <a:cubicBezTo>
                  <a:pt x="25718" y="30709"/>
                  <a:pt x="25302" y="30847"/>
                  <a:pt x="24886" y="31055"/>
                </a:cubicBezTo>
                <a:cubicBezTo>
                  <a:pt x="24401" y="31263"/>
                  <a:pt x="23846" y="31402"/>
                  <a:pt x="23361" y="31679"/>
                </a:cubicBezTo>
                <a:lnTo>
                  <a:pt x="22529" y="31679"/>
                </a:lnTo>
                <a:cubicBezTo>
                  <a:pt x="22356" y="31644"/>
                  <a:pt x="22165" y="31627"/>
                  <a:pt x="21975" y="31627"/>
                </a:cubicBezTo>
                <a:cubicBezTo>
                  <a:pt x="21784" y="31627"/>
                  <a:pt x="21593" y="31644"/>
                  <a:pt x="21420" y="31679"/>
                </a:cubicBezTo>
                <a:cubicBezTo>
                  <a:pt x="22599" y="31263"/>
                  <a:pt x="23777" y="30778"/>
                  <a:pt x="24886" y="30154"/>
                </a:cubicBezTo>
                <a:cubicBezTo>
                  <a:pt x="25846" y="29657"/>
                  <a:pt x="26822" y="29477"/>
                  <a:pt x="27814" y="29477"/>
                </a:cubicBezTo>
                <a:close/>
                <a:moveTo>
                  <a:pt x="22668" y="0"/>
                </a:moveTo>
                <a:cubicBezTo>
                  <a:pt x="20588" y="1110"/>
                  <a:pt x="20172" y="4575"/>
                  <a:pt x="19826" y="6586"/>
                </a:cubicBezTo>
                <a:cubicBezTo>
                  <a:pt x="19549" y="8180"/>
                  <a:pt x="19410" y="9844"/>
                  <a:pt x="19341" y="11438"/>
                </a:cubicBezTo>
                <a:cubicBezTo>
                  <a:pt x="19202" y="13864"/>
                  <a:pt x="20172" y="16082"/>
                  <a:pt x="20311" y="18508"/>
                </a:cubicBezTo>
                <a:cubicBezTo>
                  <a:pt x="19618" y="21836"/>
                  <a:pt x="18925" y="25163"/>
                  <a:pt x="18093" y="28490"/>
                </a:cubicBezTo>
                <a:cubicBezTo>
                  <a:pt x="16914" y="32996"/>
                  <a:pt x="15043" y="37363"/>
                  <a:pt x="13379" y="41800"/>
                </a:cubicBezTo>
                <a:cubicBezTo>
                  <a:pt x="13310" y="40136"/>
                  <a:pt x="13241" y="38542"/>
                  <a:pt x="12963" y="36947"/>
                </a:cubicBezTo>
                <a:cubicBezTo>
                  <a:pt x="12825" y="35353"/>
                  <a:pt x="12686" y="33828"/>
                  <a:pt x="12686" y="32303"/>
                </a:cubicBezTo>
                <a:cubicBezTo>
                  <a:pt x="13102" y="27104"/>
                  <a:pt x="16221" y="22321"/>
                  <a:pt x="15667" y="17053"/>
                </a:cubicBezTo>
                <a:cubicBezTo>
                  <a:pt x="15667" y="16983"/>
                  <a:pt x="15615" y="16949"/>
                  <a:pt x="15563" y="16949"/>
                </a:cubicBezTo>
                <a:cubicBezTo>
                  <a:pt x="15511" y="16949"/>
                  <a:pt x="15459" y="16983"/>
                  <a:pt x="15459" y="17053"/>
                </a:cubicBezTo>
                <a:cubicBezTo>
                  <a:pt x="15389" y="20519"/>
                  <a:pt x="14072" y="23915"/>
                  <a:pt x="13241" y="27381"/>
                </a:cubicBezTo>
                <a:cubicBezTo>
                  <a:pt x="12894" y="22390"/>
                  <a:pt x="13449" y="17399"/>
                  <a:pt x="15667" y="12894"/>
                </a:cubicBezTo>
                <a:cubicBezTo>
                  <a:pt x="15702" y="12822"/>
                  <a:pt x="15739" y="12790"/>
                  <a:pt x="15777" y="12790"/>
                </a:cubicBezTo>
                <a:cubicBezTo>
                  <a:pt x="16161" y="12790"/>
                  <a:pt x="16606" y="16233"/>
                  <a:pt x="16636" y="16233"/>
                </a:cubicBezTo>
                <a:cubicBezTo>
                  <a:pt x="16637" y="16233"/>
                  <a:pt x="16637" y="16229"/>
                  <a:pt x="16637" y="16221"/>
                </a:cubicBezTo>
                <a:lnTo>
                  <a:pt x="16637" y="16221"/>
                </a:lnTo>
                <a:cubicBezTo>
                  <a:pt x="16707" y="17885"/>
                  <a:pt x="16568" y="19548"/>
                  <a:pt x="16291" y="21212"/>
                </a:cubicBezTo>
                <a:cubicBezTo>
                  <a:pt x="15805" y="23846"/>
                  <a:pt x="14627" y="26064"/>
                  <a:pt x="13657" y="28421"/>
                </a:cubicBezTo>
                <a:cubicBezTo>
                  <a:pt x="13657" y="28502"/>
                  <a:pt x="13704" y="28536"/>
                  <a:pt x="13757" y="28536"/>
                </a:cubicBezTo>
                <a:cubicBezTo>
                  <a:pt x="13795" y="28536"/>
                  <a:pt x="13836" y="28519"/>
                  <a:pt x="13864" y="28490"/>
                </a:cubicBezTo>
                <a:cubicBezTo>
                  <a:pt x="15805" y="25718"/>
                  <a:pt x="16707" y="22113"/>
                  <a:pt x="16984" y="18786"/>
                </a:cubicBezTo>
                <a:cubicBezTo>
                  <a:pt x="17122" y="17815"/>
                  <a:pt x="17261" y="12131"/>
                  <a:pt x="16013" y="11854"/>
                </a:cubicBezTo>
                <a:cubicBezTo>
                  <a:pt x="15993" y="11834"/>
                  <a:pt x="15967" y="11825"/>
                  <a:pt x="15940" y="11825"/>
                </a:cubicBezTo>
                <a:cubicBezTo>
                  <a:pt x="15875" y="11825"/>
                  <a:pt x="15805" y="11874"/>
                  <a:pt x="15805" y="11923"/>
                </a:cubicBezTo>
                <a:cubicBezTo>
                  <a:pt x="14419" y="14419"/>
                  <a:pt x="13449" y="17122"/>
                  <a:pt x="13033" y="19895"/>
                </a:cubicBezTo>
                <a:cubicBezTo>
                  <a:pt x="12825" y="21558"/>
                  <a:pt x="12755" y="23153"/>
                  <a:pt x="12894" y="24816"/>
                </a:cubicBezTo>
                <a:cubicBezTo>
                  <a:pt x="12894" y="25856"/>
                  <a:pt x="12894" y="26965"/>
                  <a:pt x="13033" y="28005"/>
                </a:cubicBezTo>
                <a:cubicBezTo>
                  <a:pt x="12894" y="28629"/>
                  <a:pt x="12755" y="29322"/>
                  <a:pt x="12617" y="29946"/>
                </a:cubicBezTo>
                <a:lnTo>
                  <a:pt x="12617" y="29184"/>
                </a:lnTo>
                <a:cubicBezTo>
                  <a:pt x="12686" y="27659"/>
                  <a:pt x="12478" y="26134"/>
                  <a:pt x="12062" y="24747"/>
                </a:cubicBezTo>
                <a:cubicBezTo>
                  <a:pt x="12062" y="21766"/>
                  <a:pt x="11854" y="18786"/>
                  <a:pt x="10260" y="16221"/>
                </a:cubicBezTo>
                <a:cubicBezTo>
                  <a:pt x="9012" y="14211"/>
                  <a:pt x="7002" y="12062"/>
                  <a:pt x="4576" y="11785"/>
                </a:cubicBezTo>
                <a:cubicBezTo>
                  <a:pt x="4506" y="11785"/>
                  <a:pt x="4437" y="11854"/>
                  <a:pt x="4368" y="11923"/>
                </a:cubicBezTo>
                <a:cubicBezTo>
                  <a:pt x="3952" y="14419"/>
                  <a:pt x="5200" y="16637"/>
                  <a:pt x="6447" y="18786"/>
                </a:cubicBezTo>
                <a:cubicBezTo>
                  <a:pt x="7141" y="20033"/>
                  <a:pt x="7834" y="21420"/>
                  <a:pt x="8666" y="22668"/>
                </a:cubicBezTo>
                <a:cubicBezTo>
                  <a:pt x="9636" y="23985"/>
                  <a:pt x="11092" y="24886"/>
                  <a:pt x="11993" y="26203"/>
                </a:cubicBezTo>
                <a:cubicBezTo>
                  <a:pt x="12132" y="26896"/>
                  <a:pt x="12201" y="27659"/>
                  <a:pt x="12270" y="28352"/>
                </a:cubicBezTo>
                <a:cubicBezTo>
                  <a:pt x="12339" y="30639"/>
                  <a:pt x="12201" y="32857"/>
                  <a:pt x="12409" y="35214"/>
                </a:cubicBezTo>
                <a:cubicBezTo>
                  <a:pt x="12478" y="35699"/>
                  <a:pt x="12547" y="36254"/>
                  <a:pt x="12617" y="36809"/>
                </a:cubicBezTo>
                <a:cubicBezTo>
                  <a:pt x="11716" y="34868"/>
                  <a:pt x="10329" y="33135"/>
                  <a:pt x="8666" y="31818"/>
                </a:cubicBezTo>
                <a:cubicBezTo>
                  <a:pt x="7279" y="30639"/>
                  <a:pt x="5893" y="29461"/>
                  <a:pt x="4576" y="28144"/>
                </a:cubicBezTo>
                <a:cubicBezTo>
                  <a:pt x="3605" y="27104"/>
                  <a:pt x="2981" y="25926"/>
                  <a:pt x="1734" y="25163"/>
                </a:cubicBezTo>
                <a:cubicBezTo>
                  <a:pt x="1715" y="25154"/>
                  <a:pt x="1696" y="25149"/>
                  <a:pt x="1678" y="25149"/>
                </a:cubicBezTo>
                <a:cubicBezTo>
                  <a:pt x="1562" y="25149"/>
                  <a:pt x="1475" y="25321"/>
                  <a:pt x="1595" y="25440"/>
                </a:cubicBezTo>
                <a:cubicBezTo>
                  <a:pt x="3813" y="26757"/>
                  <a:pt x="5061" y="29322"/>
                  <a:pt x="7141" y="30916"/>
                </a:cubicBezTo>
                <a:cubicBezTo>
                  <a:pt x="6170" y="30570"/>
                  <a:pt x="5338" y="30015"/>
                  <a:pt x="4576" y="29391"/>
                </a:cubicBezTo>
                <a:cubicBezTo>
                  <a:pt x="4556" y="29371"/>
                  <a:pt x="4535" y="29363"/>
                  <a:pt x="4518" y="29363"/>
                </a:cubicBezTo>
                <a:cubicBezTo>
                  <a:pt x="4478" y="29363"/>
                  <a:pt x="4457" y="29412"/>
                  <a:pt x="4506" y="29461"/>
                </a:cubicBezTo>
                <a:cubicBezTo>
                  <a:pt x="5338" y="30362"/>
                  <a:pt x="6447" y="31055"/>
                  <a:pt x="7695" y="31402"/>
                </a:cubicBezTo>
                <a:cubicBezTo>
                  <a:pt x="8804" y="32234"/>
                  <a:pt x="9844" y="33273"/>
                  <a:pt x="10745" y="34313"/>
                </a:cubicBezTo>
                <a:cubicBezTo>
                  <a:pt x="8666" y="33204"/>
                  <a:pt x="6794" y="32372"/>
                  <a:pt x="4922" y="30709"/>
                </a:cubicBezTo>
                <a:cubicBezTo>
                  <a:pt x="3051" y="28906"/>
                  <a:pt x="1595" y="26757"/>
                  <a:pt x="625" y="24331"/>
                </a:cubicBezTo>
                <a:cubicBezTo>
                  <a:pt x="491" y="24014"/>
                  <a:pt x="643" y="23894"/>
                  <a:pt x="949" y="23894"/>
                </a:cubicBezTo>
                <a:cubicBezTo>
                  <a:pt x="1918" y="23894"/>
                  <a:pt x="4437" y="25094"/>
                  <a:pt x="4437" y="25094"/>
                </a:cubicBezTo>
                <a:cubicBezTo>
                  <a:pt x="5546" y="25718"/>
                  <a:pt x="6517" y="26619"/>
                  <a:pt x="7349" y="27589"/>
                </a:cubicBezTo>
                <a:cubicBezTo>
                  <a:pt x="9151" y="29530"/>
                  <a:pt x="9983" y="31956"/>
                  <a:pt x="11092" y="34244"/>
                </a:cubicBezTo>
                <a:cubicBezTo>
                  <a:pt x="11118" y="34297"/>
                  <a:pt x="11165" y="34319"/>
                  <a:pt x="11209" y="34319"/>
                </a:cubicBezTo>
                <a:cubicBezTo>
                  <a:pt x="11279" y="34319"/>
                  <a:pt x="11343" y="34260"/>
                  <a:pt x="11300" y="34174"/>
                </a:cubicBezTo>
                <a:cubicBezTo>
                  <a:pt x="10191" y="29045"/>
                  <a:pt x="5685" y="23707"/>
                  <a:pt x="209" y="23499"/>
                </a:cubicBezTo>
                <a:cubicBezTo>
                  <a:pt x="139" y="23499"/>
                  <a:pt x="1" y="23638"/>
                  <a:pt x="70" y="23777"/>
                </a:cubicBezTo>
                <a:cubicBezTo>
                  <a:pt x="971" y="26203"/>
                  <a:pt x="2427" y="28421"/>
                  <a:pt x="4229" y="30362"/>
                </a:cubicBezTo>
                <a:cubicBezTo>
                  <a:pt x="6170" y="32511"/>
                  <a:pt x="8458" y="33551"/>
                  <a:pt x="11092" y="34729"/>
                </a:cubicBezTo>
                <a:cubicBezTo>
                  <a:pt x="11716" y="35561"/>
                  <a:pt x="12270" y="36531"/>
                  <a:pt x="12755" y="37571"/>
                </a:cubicBezTo>
                <a:cubicBezTo>
                  <a:pt x="12963" y="39304"/>
                  <a:pt x="13033" y="41176"/>
                  <a:pt x="12894" y="42978"/>
                </a:cubicBezTo>
                <a:cubicBezTo>
                  <a:pt x="11508" y="46375"/>
                  <a:pt x="10537" y="49979"/>
                  <a:pt x="10052" y="53653"/>
                </a:cubicBezTo>
                <a:cubicBezTo>
                  <a:pt x="10052" y="53792"/>
                  <a:pt x="10156" y="53861"/>
                  <a:pt x="10260" y="53861"/>
                </a:cubicBezTo>
                <a:cubicBezTo>
                  <a:pt x="10364" y="53861"/>
                  <a:pt x="10468" y="53792"/>
                  <a:pt x="10468" y="53653"/>
                </a:cubicBezTo>
                <a:cubicBezTo>
                  <a:pt x="10814" y="51158"/>
                  <a:pt x="11438" y="48731"/>
                  <a:pt x="12201" y="46305"/>
                </a:cubicBezTo>
                <a:cubicBezTo>
                  <a:pt x="13102" y="45057"/>
                  <a:pt x="14211" y="44087"/>
                  <a:pt x="15597" y="43394"/>
                </a:cubicBezTo>
                <a:lnTo>
                  <a:pt x="15667" y="43394"/>
                </a:lnTo>
                <a:cubicBezTo>
                  <a:pt x="16013" y="43171"/>
                  <a:pt x="16439" y="43090"/>
                  <a:pt x="16891" y="43090"/>
                </a:cubicBezTo>
                <a:cubicBezTo>
                  <a:pt x="17704" y="43090"/>
                  <a:pt x="18603" y="43354"/>
                  <a:pt x="19271" y="43532"/>
                </a:cubicBezTo>
                <a:cubicBezTo>
                  <a:pt x="20242" y="43810"/>
                  <a:pt x="20935" y="44226"/>
                  <a:pt x="21767" y="44503"/>
                </a:cubicBezTo>
                <a:cubicBezTo>
                  <a:pt x="21780" y="44516"/>
                  <a:pt x="21793" y="44522"/>
                  <a:pt x="21805" y="44522"/>
                </a:cubicBezTo>
                <a:cubicBezTo>
                  <a:pt x="21857" y="44522"/>
                  <a:pt x="21892" y="44420"/>
                  <a:pt x="21836" y="44364"/>
                </a:cubicBezTo>
                <a:cubicBezTo>
                  <a:pt x="21212" y="43532"/>
                  <a:pt x="19410" y="43255"/>
                  <a:pt x="18509" y="43047"/>
                </a:cubicBezTo>
                <a:cubicBezTo>
                  <a:pt x="18001" y="42946"/>
                  <a:pt x="17531" y="42881"/>
                  <a:pt x="17044" y="42881"/>
                </a:cubicBezTo>
                <a:cubicBezTo>
                  <a:pt x="16865" y="42881"/>
                  <a:pt x="16684" y="42890"/>
                  <a:pt x="16499" y="42909"/>
                </a:cubicBezTo>
                <a:lnTo>
                  <a:pt x="16637" y="42770"/>
                </a:lnTo>
                <a:lnTo>
                  <a:pt x="16845" y="42631"/>
                </a:lnTo>
                <a:cubicBezTo>
                  <a:pt x="17444" y="42425"/>
                  <a:pt x="18159" y="42311"/>
                  <a:pt x="18886" y="42311"/>
                </a:cubicBezTo>
                <a:cubicBezTo>
                  <a:pt x="20598" y="42311"/>
                  <a:pt x="22368" y="42945"/>
                  <a:pt x="22807" y="44503"/>
                </a:cubicBezTo>
                <a:cubicBezTo>
                  <a:pt x="22989" y="45050"/>
                  <a:pt x="23171" y="45650"/>
                  <a:pt x="22467" y="45650"/>
                </a:cubicBezTo>
                <a:cubicBezTo>
                  <a:pt x="22367" y="45650"/>
                  <a:pt x="22250" y="45638"/>
                  <a:pt x="22113" y="45612"/>
                </a:cubicBezTo>
                <a:cubicBezTo>
                  <a:pt x="21351" y="45473"/>
                  <a:pt x="20658" y="45127"/>
                  <a:pt x="19964" y="44711"/>
                </a:cubicBezTo>
                <a:cubicBezTo>
                  <a:pt x="18925" y="44087"/>
                  <a:pt x="17885" y="43602"/>
                  <a:pt x="16707" y="43186"/>
                </a:cubicBezTo>
                <a:cubicBezTo>
                  <a:pt x="16637" y="43186"/>
                  <a:pt x="16568" y="43394"/>
                  <a:pt x="16637" y="43463"/>
                </a:cubicBezTo>
                <a:cubicBezTo>
                  <a:pt x="18786" y="44295"/>
                  <a:pt x="20727" y="45889"/>
                  <a:pt x="23014" y="46097"/>
                </a:cubicBezTo>
                <a:cubicBezTo>
                  <a:pt x="23153" y="46097"/>
                  <a:pt x="23222" y="46028"/>
                  <a:pt x="23222" y="45959"/>
                </a:cubicBezTo>
                <a:cubicBezTo>
                  <a:pt x="23222" y="44503"/>
                  <a:pt x="22945" y="43117"/>
                  <a:pt x="21489" y="42562"/>
                </a:cubicBezTo>
                <a:cubicBezTo>
                  <a:pt x="20665" y="42222"/>
                  <a:pt x="19772" y="42053"/>
                  <a:pt x="18882" y="42053"/>
                </a:cubicBezTo>
                <a:cubicBezTo>
                  <a:pt x="18501" y="42053"/>
                  <a:pt x="18121" y="42084"/>
                  <a:pt x="17746" y="42146"/>
                </a:cubicBezTo>
                <a:cubicBezTo>
                  <a:pt x="19549" y="41106"/>
                  <a:pt x="21351" y="40136"/>
                  <a:pt x="23153" y="39096"/>
                </a:cubicBezTo>
                <a:cubicBezTo>
                  <a:pt x="23209" y="39096"/>
                  <a:pt x="23175" y="39007"/>
                  <a:pt x="23160" y="39007"/>
                </a:cubicBezTo>
                <a:lnTo>
                  <a:pt x="23160" y="39007"/>
                </a:lnTo>
                <a:cubicBezTo>
                  <a:pt x="23156" y="39007"/>
                  <a:pt x="23153" y="39013"/>
                  <a:pt x="23153" y="39027"/>
                </a:cubicBezTo>
                <a:cubicBezTo>
                  <a:pt x="21282" y="39651"/>
                  <a:pt x="19549" y="40552"/>
                  <a:pt x="17954" y="41592"/>
                </a:cubicBezTo>
                <a:cubicBezTo>
                  <a:pt x="19202" y="39235"/>
                  <a:pt x="22460" y="37987"/>
                  <a:pt x="24955" y="37779"/>
                </a:cubicBezTo>
                <a:cubicBezTo>
                  <a:pt x="25148" y="37760"/>
                  <a:pt x="25345" y="37741"/>
                  <a:pt x="25520" y="37741"/>
                </a:cubicBezTo>
                <a:cubicBezTo>
                  <a:pt x="25976" y="37741"/>
                  <a:pt x="26276" y="37871"/>
                  <a:pt x="25926" y="38472"/>
                </a:cubicBezTo>
                <a:cubicBezTo>
                  <a:pt x="25441" y="39235"/>
                  <a:pt x="24886" y="39859"/>
                  <a:pt x="24124" y="40344"/>
                </a:cubicBezTo>
                <a:cubicBezTo>
                  <a:pt x="23465" y="40794"/>
                  <a:pt x="22737" y="40812"/>
                  <a:pt x="22009" y="40812"/>
                </a:cubicBezTo>
                <a:cubicBezTo>
                  <a:pt x="21949" y="40812"/>
                  <a:pt x="21888" y="40812"/>
                  <a:pt x="21827" y="40812"/>
                </a:cubicBezTo>
                <a:cubicBezTo>
                  <a:pt x="21161" y="40812"/>
                  <a:pt x="20499" y="40826"/>
                  <a:pt x="19895" y="41176"/>
                </a:cubicBezTo>
                <a:cubicBezTo>
                  <a:pt x="19757" y="41245"/>
                  <a:pt x="19826" y="41384"/>
                  <a:pt x="19964" y="41384"/>
                </a:cubicBezTo>
                <a:cubicBezTo>
                  <a:pt x="21420" y="41037"/>
                  <a:pt x="22945" y="41453"/>
                  <a:pt x="24262" y="40690"/>
                </a:cubicBezTo>
                <a:cubicBezTo>
                  <a:pt x="25371" y="39997"/>
                  <a:pt x="26203" y="39027"/>
                  <a:pt x="26550" y="37848"/>
                </a:cubicBezTo>
                <a:cubicBezTo>
                  <a:pt x="26619" y="37710"/>
                  <a:pt x="26550" y="37640"/>
                  <a:pt x="26480" y="37571"/>
                </a:cubicBezTo>
                <a:cubicBezTo>
                  <a:pt x="26118" y="37502"/>
                  <a:pt x="25724" y="37468"/>
                  <a:pt x="25311" y="37468"/>
                </a:cubicBezTo>
                <a:cubicBezTo>
                  <a:pt x="22404" y="37468"/>
                  <a:pt x="18518" y="39129"/>
                  <a:pt x="17608" y="41800"/>
                </a:cubicBezTo>
                <a:lnTo>
                  <a:pt x="15251" y="43325"/>
                </a:lnTo>
                <a:cubicBezTo>
                  <a:pt x="14211" y="43948"/>
                  <a:pt x="13310" y="44642"/>
                  <a:pt x="12478" y="45473"/>
                </a:cubicBezTo>
                <a:cubicBezTo>
                  <a:pt x="13657" y="42007"/>
                  <a:pt x="15112" y="38611"/>
                  <a:pt x="16360" y="35214"/>
                </a:cubicBezTo>
                <a:cubicBezTo>
                  <a:pt x="17053" y="34244"/>
                  <a:pt x="18093" y="33828"/>
                  <a:pt x="18855" y="32927"/>
                </a:cubicBezTo>
                <a:cubicBezTo>
                  <a:pt x="19202" y="32649"/>
                  <a:pt x="19618" y="32372"/>
                  <a:pt x="20034" y="32234"/>
                </a:cubicBezTo>
                <a:cubicBezTo>
                  <a:pt x="21489" y="32442"/>
                  <a:pt x="22945" y="33481"/>
                  <a:pt x="24470" y="33689"/>
                </a:cubicBezTo>
                <a:cubicBezTo>
                  <a:pt x="26064" y="33897"/>
                  <a:pt x="27589" y="33967"/>
                  <a:pt x="29184" y="33967"/>
                </a:cubicBezTo>
                <a:cubicBezTo>
                  <a:pt x="31541" y="33897"/>
                  <a:pt x="33759" y="32996"/>
                  <a:pt x="34868" y="30847"/>
                </a:cubicBezTo>
                <a:cubicBezTo>
                  <a:pt x="34937" y="30709"/>
                  <a:pt x="34937" y="30570"/>
                  <a:pt x="34799" y="30570"/>
                </a:cubicBezTo>
                <a:cubicBezTo>
                  <a:pt x="32759" y="30075"/>
                  <a:pt x="30388" y="29140"/>
                  <a:pt x="28178" y="29140"/>
                </a:cubicBezTo>
                <a:cubicBezTo>
                  <a:pt x="27910" y="29140"/>
                  <a:pt x="27644" y="29154"/>
                  <a:pt x="27382" y="29184"/>
                </a:cubicBezTo>
                <a:cubicBezTo>
                  <a:pt x="24886" y="29461"/>
                  <a:pt x="22876" y="31263"/>
                  <a:pt x="20380" y="31748"/>
                </a:cubicBezTo>
                <a:cubicBezTo>
                  <a:pt x="20311" y="31748"/>
                  <a:pt x="20311" y="31818"/>
                  <a:pt x="20380" y="31887"/>
                </a:cubicBezTo>
                <a:lnTo>
                  <a:pt x="20242" y="31887"/>
                </a:lnTo>
                <a:lnTo>
                  <a:pt x="19826" y="31956"/>
                </a:lnTo>
                <a:cubicBezTo>
                  <a:pt x="19757" y="31956"/>
                  <a:pt x="19687" y="31956"/>
                  <a:pt x="19687" y="32026"/>
                </a:cubicBezTo>
                <a:cubicBezTo>
                  <a:pt x="19618" y="32095"/>
                  <a:pt x="19479" y="32164"/>
                  <a:pt x="19341" y="32234"/>
                </a:cubicBezTo>
                <a:cubicBezTo>
                  <a:pt x="20519" y="30639"/>
                  <a:pt x="21351" y="28976"/>
                  <a:pt x="22807" y="27659"/>
                </a:cubicBezTo>
                <a:cubicBezTo>
                  <a:pt x="24470" y="26341"/>
                  <a:pt x="26203" y="25094"/>
                  <a:pt x="28005" y="23985"/>
                </a:cubicBezTo>
                <a:cubicBezTo>
                  <a:pt x="29392" y="23084"/>
                  <a:pt x="30016" y="21697"/>
                  <a:pt x="31679" y="21143"/>
                </a:cubicBezTo>
                <a:lnTo>
                  <a:pt x="31679" y="21073"/>
                </a:lnTo>
                <a:cubicBezTo>
                  <a:pt x="30570" y="21073"/>
                  <a:pt x="29946" y="21905"/>
                  <a:pt x="29184" y="22598"/>
                </a:cubicBezTo>
                <a:cubicBezTo>
                  <a:pt x="27797" y="23777"/>
                  <a:pt x="26342" y="24816"/>
                  <a:pt x="24817" y="25787"/>
                </a:cubicBezTo>
                <a:cubicBezTo>
                  <a:pt x="25233" y="25371"/>
                  <a:pt x="25718" y="24886"/>
                  <a:pt x="26064" y="24401"/>
                </a:cubicBezTo>
                <a:cubicBezTo>
                  <a:pt x="26619" y="23846"/>
                  <a:pt x="27104" y="23222"/>
                  <a:pt x="27589" y="22598"/>
                </a:cubicBezTo>
                <a:cubicBezTo>
                  <a:pt x="27589" y="22598"/>
                  <a:pt x="27589" y="22529"/>
                  <a:pt x="27520" y="22529"/>
                </a:cubicBezTo>
                <a:cubicBezTo>
                  <a:pt x="26896" y="23014"/>
                  <a:pt x="26342" y="23569"/>
                  <a:pt x="25857" y="24193"/>
                </a:cubicBezTo>
                <a:cubicBezTo>
                  <a:pt x="25163" y="24886"/>
                  <a:pt x="24609" y="25648"/>
                  <a:pt x="24054" y="26411"/>
                </a:cubicBezTo>
                <a:cubicBezTo>
                  <a:pt x="23014" y="27173"/>
                  <a:pt x="22044" y="28074"/>
                  <a:pt x="21212" y="29045"/>
                </a:cubicBezTo>
                <a:cubicBezTo>
                  <a:pt x="22391" y="25648"/>
                  <a:pt x="25510" y="22737"/>
                  <a:pt x="28491" y="21004"/>
                </a:cubicBezTo>
                <a:cubicBezTo>
                  <a:pt x="29530" y="20519"/>
                  <a:pt x="30570" y="20033"/>
                  <a:pt x="31610" y="19618"/>
                </a:cubicBezTo>
                <a:cubicBezTo>
                  <a:pt x="31956" y="19445"/>
                  <a:pt x="34462" y="18360"/>
                  <a:pt x="35214" y="18360"/>
                </a:cubicBezTo>
                <a:cubicBezTo>
                  <a:pt x="35365" y="18360"/>
                  <a:pt x="35446" y="18404"/>
                  <a:pt x="35422" y="18508"/>
                </a:cubicBezTo>
                <a:cubicBezTo>
                  <a:pt x="34729" y="21628"/>
                  <a:pt x="31402" y="24678"/>
                  <a:pt x="28768" y="26341"/>
                </a:cubicBezTo>
                <a:cubicBezTo>
                  <a:pt x="26758" y="27659"/>
                  <a:pt x="24193" y="26757"/>
                  <a:pt x="22391" y="28352"/>
                </a:cubicBezTo>
                <a:cubicBezTo>
                  <a:pt x="22271" y="28411"/>
                  <a:pt x="22357" y="28574"/>
                  <a:pt x="22472" y="28574"/>
                </a:cubicBezTo>
                <a:cubicBezTo>
                  <a:pt x="22491" y="28574"/>
                  <a:pt x="22510" y="28569"/>
                  <a:pt x="22529" y="28560"/>
                </a:cubicBezTo>
                <a:cubicBezTo>
                  <a:pt x="24054" y="27728"/>
                  <a:pt x="25857" y="27936"/>
                  <a:pt x="27451" y="27451"/>
                </a:cubicBezTo>
                <a:cubicBezTo>
                  <a:pt x="28768" y="26965"/>
                  <a:pt x="30016" y="26203"/>
                  <a:pt x="31055" y="25232"/>
                </a:cubicBezTo>
                <a:cubicBezTo>
                  <a:pt x="33204" y="23430"/>
                  <a:pt x="35422" y="20796"/>
                  <a:pt x="36046" y="18023"/>
                </a:cubicBezTo>
                <a:cubicBezTo>
                  <a:pt x="36046" y="17885"/>
                  <a:pt x="35977" y="17815"/>
                  <a:pt x="35838" y="17815"/>
                </a:cubicBezTo>
                <a:cubicBezTo>
                  <a:pt x="34660" y="17885"/>
                  <a:pt x="33620" y="18231"/>
                  <a:pt x="32580" y="18786"/>
                </a:cubicBezTo>
                <a:cubicBezTo>
                  <a:pt x="30986" y="19548"/>
                  <a:pt x="29253" y="20172"/>
                  <a:pt x="27659" y="21143"/>
                </a:cubicBezTo>
                <a:cubicBezTo>
                  <a:pt x="24817" y="22806"/>
                  <a:pt x="21489" y="26064"/>
                  <a:pt x="20935" y="29391"/>
                </a:cubicBezTo>
                <a:cubicBezTo>
                  <a:pt x="20935" y="29461"/>
                  <a:pt x="20935" y="29461"/>
                  <a:pt x="20935" y="29461"/>
                </a:cubicBezTo>
                <a:cubicBezTo>
                  <a:pt x="20519" y="30015"/>
                  <a:pt x="20172" y="30501"/>
                  <a:pt x="19826" y="31124"/>
                </a:cubicBezTo>
                <a:cubicBezTo>
                  <a:pt x="18994" y="32372"/>
                  <a:pt x="17677" y="33065"/>
                  <a:pt x="16776" y="34105"/>
                </a:cubicBezTo>
                <a:cubicBezTo>
                  <a:pt x="17400" y="32303"/>
                  <a:pt x="18024" y="30501"/>
                  <a:pt x="18509" y="28629"/>
                </a:cubicBezTo>
                <a:cubicBezTo>
                  <a:pt x="18509" y="28560"/>
                  <a:pt x="18509" y="28560"/>
                  <a:pt x="18509" y="28560"/>
                </a:cubicBezTo>
                <a:cubicBezTo>
                  <a:pt x="18578" y="28560"/>
                  <a:pt x="18717" y="28490"/>
                  <a:pt x="18786" y="28421"/>
                </a:cubicBezTo>
                <a:cubicBezTo>
                  <a:pt x="19549" y="26341"/>
                  <a:pt x="21004" y="24470"/>
                  <a:pt x="22113" y="22529"/>
                </a:cubicBezTo>
                <a:cubicBezTo>
                  <a:pt x="23153" y="20519"/>
                  <a:pt x="24470" y="18578"/>
                  <a:pt x="25995" y="16914"/>
                </a:cubicBezTo>
                <a:cubicBezTo>
                  <a:pt x="27104" y="15666"/>
                  <a:pt x="28352" y="14627"/>
                  <a:pt x="29530" y="13518"/>
                </a:cubicBezTo>
                <a:cubicBezTo>
                  <a:pt x="30778" y="12686"/>
                  <a:pt x="31957" y="11715"/>
                  <a:pt x="32996" y="10606"/>
                </a:cubicBezTo>
                <a:cubicBezTo>
                  <a:pt x="33045" y="10557"/>
                  <a:pt x="33025" y="10508"/>
                  <a:pt x="32984" y="10508"/>
                </a:cubicBezTo>
                <a:cubicBezTo>
                  <a:pt x="32968" y="10508"/>
                  <a:pt x="32947" y="10517"/>
                  <a:pt x="32927" y="10537"/>
                </a:cubicBezTo>
                <a:cubicBezTo>
                  <a:pt x="32095" y="11230"/>
                  <a:pt x="31333" y="11923"/>
                  <a:pt x="30501" y="12547"/>
                </a:cubicBezTo>
                <a:cubicBezTo>
                  <a:pt x="32026" y="10953"/>
                  <a:pt x="33343" y="9220"/>
                  <a:pt x="34729" y="7556"/>
                </a:cubicBezTo>
                <a:cubicBezTo>
                  <a:pt x="34842" y="7443"/>
                  <a:pt x="34725" y="7330"/>
                  <a:pt x="34602" y="7330"/>
                </a:cubicBezTo>
                <a:cubicBezTo>
                  <a:pt x="34575" y="7330"/>
                  <a:pt x="34547" y="7335"/>
                  <a:pt x="34521" y="7348"/>
                </a:cubicBezTo>
                <a:cubicBezTo>
                  <a:pt x="32788" y="9289"/>
                  <a:pt x="31194" y="11369"/>
                  <a:pt x="29392" y="13240"/>
                </a:cubicBezTo>
                <a:cubicBezTo>
                  <a:pt x="27867" y="14835"/>
                  <a:pt x="26134" y="16221"/>
                  <a:pt x="24678" y="17885"/>
                </a:cubicBezTo>
                <a:cubicBezTo>
                  <a:pt x="24470" y="18162"/>
                  <a:pt x="24262" y="18439"/>
                  <a:pt x="24054" y="18716"/>
                </a:cubicBezTo>
                <a:cubicBezTo>
                  <a:pt x="25094" y="15944"/>
                  <a:pt x="26619" y="13448"/>
                  <a:pt x="28629" y="11299"/>
                </a:cubicBezTo>
                <a:cubicBezTo>
                  <a:pt x="30432" y="9358"/>
                  <a:pt x="33204" y="6863"/>
                  <a:pt x="35769" y="5962"/>
                </a:cubicBezTo>
                <a:cubicBezTo>
                  <a:pt x="35923" y="5906"/>
                  <a:pt x="36046" y="5881"/>
                  <a:pt x="36143" y="5881"/>
                </a:cubicBezTo>
                <a:cubicBezTo>
                  <a:pt x="37136" y="5881"/>
                  <a:pt x="35329" y="8557"/>
                  <a:pt x="35076" y="8873"/>
                </a:cubicBezTo>
                <a:cubicBezTo>
                  <a:pt x="34383" y="9913"/>
                  <a:pt x="33482" y="10883"/>
                  <a:pt x="32719" y="11854"/>
                </a:cubicBezTo>
                <a:cubicBezTo>
                  <a:pt x="30778" y="14141"/>
                  <a:pt x="28005" y="15181"/>
                  <a:pt x="25857" y="17191"/>
                </a:cubicBezTo>
                <a:cubicBezTo>
                  <a:pt x="25737" y="17311"/>
                  <a:pt x="25824" y="17482"/>
                  <a:pt x="25984" y="17482"/>
                </a:cubicBezTo>
                <a:cubicBezTo>
                  <a:pt x="26009" y="17482"/>
                  <a:pt x="26036" y="17478"/>
                  <a:pt x="26064" y="17469"/>
                </a:cubicBezTo>
                <a:cubicBezTo>
                  <a:pt x="30362" y="14557"/>
                  <a:pt x="35700" y="11161"/>
                  <a:pt x="37086" y="5754"/>
                </a:cubicBezTo>
                <a:cubicBezTo>
                  <a:pt x="37086" y="5685"/>
                  <a:pt x="37017" y="5546"/>
                  <a:pt x="36878" y="5546"/>
                </a:cubicBezTo>
                <a:cubicBezTo>
                  <a:pt x="36760" y="5533"/>
                  <a:pt x="36642" y="5527"/>
                  <a:pt x="36523" y="5527"/>
                </a:cubicBezTo>
                <a:cubicBezTo>
                  <a:pt x="34055" y="5527"/>
                  <a:pt x="31389" y="8184"/>
                  <a:pt x="29669" y="9705"/>
                </a:cubicBezTo>
                <a:cubicBezTo>
                  <a:pt x="26758" y="12339"/>
                  <a:pt x="24539" y="15736"/>
                  <a:pt x="23430" y="19479"/>
                </a:cubicBezTo>
                <a:lnTo>
                  <a:pt x="23430" y="19548"/>
                </a:lnTo>
                <a:cubicBezTo>
                  <a:pt x="22668" y="20727"/>
                  <a:pt x="22044" y="21974"/>
                  <a:pt x="21351" y="23153"/>
                </a:cubicBezTo>
                <a:cubicBezTo>
                  <a:pt x="20588" y="24609"/>
                  <a:pt x="19549" y="25926"/>
                  <a:pt x="18786" y="27381"/>
                </a:cubicBezTo>
                <a:cubicBezTo>
                  <a:pt x="19410" y="24609"/>
                  <a:pt x="19964" y="21905"/>
                  <a:pt x="20519" y="19132"/>
                </a:cubicBezTo>
                <a:cubicBezTo>
                  <a:pt x="20519" y="19132"/>
                  <a:pt x="20588" y="19132"/>
                  <a:pt x="20588" y="19063"/>
                </a:cubicBezTo>
                <a:lnTo>
                  <a:pt x="20588" y="18786"/>
                </a:lnTo>
                <a:lnTo>
                  <a:pt x="21212" y="15874"/>
                </a:lnTo>
                <a:cubicBezTo>
                  <a:pt x="21420" y="14765"/>
                  <a:pt x="21628" y="13587"/>
                  <a:pt x="21697" y="12478"/>
                </a:cubicBezTo>
                <a:cubicBezTo>
                  <a:pt x="22391" y="10814"/>
                  <a:pt x="22876" y="9150"/>
                  <a:pt x="23361" y="7487"/>
                </a:cubicBezTo>
                <a:cubicBezTo>
                  <a:pt x="23361" y="7418"/>
                  <a:pt x="23326" y="7383"/>
                  <a:pt x="23292" y="7383"/>
                </a:cubicBezTo>
                <a:cubicBezTo>
                  <a:pt x="23257" y="7383"/>
                  <a:pt x="23222" y="7418"/>
                  <a:pt x="23222" y="7487"/>
                </a:cubicBezTo>
                <a:cubicBezTo>
                  <a:pt x="22807" y="8735"/>
                  <a:pt x="22252" y="9982"/>
                  <a:pt x="21836" y="11230"/>
                </a:cubicBezTo>
                <a:cubicBezTo>
                  <a:pt x="21975" y="8527"/>
                  <a:pt x="22321" y="5892"/>
                  <a:pt x="22876" y="3258"/>
                </a:cubicBezTo>
                <a:cubicBezTo>
                  <a:pt x="22876" y="3209"/>
                  <a:pt x="22841" y="3160"/>
                  <a:pt x="22796" y="3160"/>
                </a:cubicBezTo>
                <a:cubicBezTo>
                  <a:pt x="22778" y="3160"/>
                  <a:pt x="22758" y="3169"/>
                  <a:pt x="22737" y="3189"/>
                </a:cubicBezTo>
                <a:cubicBezTo>
                  <a:pt x="21905" y="6100"/>
                  <a:pt x="21905" y="9150"/>
                  <a:pt x="21559" y="12200"/>
                </a:cubicBezTo>
                <a:cubicBezTo>
                  <a:pt x="21489" y="12478"/>
                  <a:pt x="21420" y="12755"/>
                  <a:pt x="21351" y="13032"/>
                </a:cubicBezTo>
                <a:cubicBezTo>
                  <a:pt x="21351" y="13102"/>
                  <a:pt x="21351" y="13171"/>
                  <a:pt x="21420" y="13171"/>
                </a:cubicBezTo>
                <a:cubicBezTo>
                  <a:pt x="21351" y="13725"/>
                  <a:pt x="21282" y="14280"/>
                  <a:pt x="21143" y="14904"/>
                </a:cubicBezTo>
                <a:cubicBezTo>
                  <a:pt x="20935" y="15736"/>
                  <a:pt x="20727" y="16637"/>
                  <a:pt x="20519" y="17469"/>
                </a:cubicBezTo>
                <a:cubicBezTo>
                  <a:pt x="20450" y="16637"/>
                  <a:pt x="20242" y="15736"/>
                  <a:pt x="20034" y="14904"/>
                </a:cubicBezTo>
                <a:cubicBezTo>
                  <a:pt x="19618" y="12963"/>
                  <a:pt x="19618" y="11022"/>
                  <a:pt x="19895" y="9081"/>
                </a:cubicBezTo>
                <a:cubicBezTo>
                  <a:pt x="20242" y="6516"/>
                  <a:pt x="20450" y="2842"/>
                  <a:pt x="22321" y="763"/>
                </a:cubicBezTo>
                <a:cubicBezTo>
                  <a:pt x="22391" y="681"/>
                  <a:pt x="22464" y="644"/>
                  <a:pt x="22539" y="644"/>
                </a:cubicBezTo>
                <a:cubicBezTo>
                  <a:pt x="23354" y="644"/>
                  <a:pt x="24401" y="5101"/>
                  <a:pt x="24401" y="5546"/>
                </a:cubicBezTo>
                <a:cubicBezTo>
                  <a:pt x="24401" y="7210"/>
                  <a:pt x="24124" y="8873"/>
                  <a:pt x="23569" y="10537"/>
                </a:cubicBezTo>
                <a:cubicBezTo>
                  <a:pt x="22807" y="13379"/>
                  <a:pt x="21212" y="16082"/>
                  <a:pt x="20588" y="19063"/>
                </a:cubicBezTo>
                <a:cubicBezTo>
                  <a:pt x="20588" y="19149"/>
                  <a:pt x="20668" y="19208"/>
                  <a:pt x="20745" y="19208"/>
                </a:cubicBezTo>
                <a:cubicBezTo>
                  <a:pt x="20792" y="19208"/>
                  <a:pt x="20839" y="19185"/>
                  <a:pt x="20866" y="19132"/>
                </a:cubicBezTo>
                <a:cubicBezTo>
                  <a:pt x="23361" y="13518"/>
                  <a:pt x="27035" y="5754"/>
                  <a:pt x="22876" y="70"/>
                </a:cubicBezTo>
                <a:cubicBezTo>
                  <a:pt x="22807" y="0"/>
                  <a:pt x="22737" y="0"/>
                  <a:pt x="2266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50"/>
          <p:cNvSpPr/>
          <p:nvPr/>
        </p:nvSpPr>
        <p:spPr>
          <a:xfrm rot="-8666608">
            <a:off x="7643323" y="-1859823"/>
            <a:ext cx="2229414" cy="3085808"/>
          </a:xfrm>
          <a:custGeom>
            <a:rect b="b" l="l" r="r" t="t"/>
            <a:pathLst>
              <a:path extrusionOk="0" h="53861" w="37136">
                <a:moveTo>
                  <a:pt x="5402" y="12403"/>
                </a:moveTo>
                <a:cubicBezTo>
                  <a:pt x="5840" y="12403"/>
                  <a:pt x="6434" y="12658"/>
                  <a:pt x="7071" y="13102"/>
                </a:cubicBezTo>
                <a:cubicBezTo>
                  <a:pt x="8388" y="14141"/>
                  <a:pt x="9428" y="15389"/>
                  <a:pt x="10260" y="16845"/>
                </a:cubicBezTo>
                <a:cubicBezTo>
                  <a:pt x="11563" y="18902"/>
                  <a:pt x="11645" y="21299"/>
                  <a:pt x="11713" y="23633"/>
                </a:cubicBezTo>
                <a:lnTo>
                  <a:pt x="11713" y="23633"/>
                </a:lnTo>
                <a:cubicBezTo>
                  <a:pt x="11367" y="22803"/>
                  <a:pt x="10952" y="22042"/>
                  <a:pt x="10468" y="21281"/>
                </a:cubicBezTo>
                <a:cubicBezTo>
                  <a:pt x="10399" y="20865"/>
                  <a:pt x="10260" y="20449"/>
                  <a:pt x="10191" y="20033"/>
                </a:cubicBezTo>
                <a:cubicBezTo>
                  <a:pt x="9983" y="19202"/>
                  <a:pt x="9844" y="18370"/>
                  <a:pt x="9705" y="17607"/>
                </a:cubicBezTo>
                <a:cubicBezTo>
                  <a:pt x="9705" y="17573"/>
                  <a:pt x="9671" y="17555"/>
                  <a:pt x="9636" y="17555"/>
                </a:cubicBezTo>
                <a:cubicBezTo>
                  <a:pt x="9601" y="17555"/>
                  <a:pt x="9567" y="17573"/>
                  <a:pt x="9567" y="17607"/>
                </a:cubicBezTo>
                <a:cubicBezTo>
                  <a:pt x="9567" y="18508"/>
                  <a:pt x="9705" y="19479"/>
                  <a:pt x="9913" y="20449"/>
                </a:cubicBezTo>
                <a:cubicBezTo>
                  <a:pt x="9081" y="19202"/>
                  <a:pt x="8527" y="17815"/>
                  <a:pt x="8319" y="16360"/>
                </a:cubicBezTo>
                <a:cubicBezTo>
                  <a:pt x="8319" y="16301"/>
                  <a:pt x="8269" y="16280"/>
                  <a:pt x="8212" y="16280"/>
                </a:cubicBezTo>
                <a:cubicBezTo>
                  <a:pt x="8134" y="16280"/>
                  <a:pt x="8042" y="16320"/>
                  <a:pt x="8042" y="16360"/>
                </a:cubicBezTo>
                <a:cubicBezTo>
                  <a:pt x="8111" y="17885"/>
                  <a:pt x="8666" y="19410"/>
                  <a:pt x="9497" y="20657"/>
                </a:cubicBezTo>
                <a:cubicBezTo>
                  <a:pt x="10399" y="22113"/>
                  <a:pt x="11230" y="23707"/>
                  <a:pt x="11785" y="25440"/>
                </a:cubicBezTo>
                <a:cubicBezTo>
                  <a:pt x="10745" y="23985"/>
                  <a:pt x="9220" y="22876"/>
                  <a:pt x="8319" y="21351"/>
                </a:cubicBezTo>
                <a:cubicBezTo>
                  <a:pt x="6863" y="19202"/>
                  <a:pt x="5685" y="16845"/>
                  <a:pt x="4853" y="14349"/>
                </a:cubicBezTo>
                <a:cubicBezTo>
                  <a:pt x="4437" y="12977"/>
                  <a:pt x="4745" y="12403"/>
                  <a:pt x="5402" y="12403"/>
                </a:cubicBezTo>
                <a:close/>
                <a:moveTo>
                  <a:pt x="27814" y="29477"/>
                </a:moveTo>
                <a:cubicBezTo>
                  <a:pt x="28899" y="29477"/>
                  <a:pt x="30002" y="29693"/>
                  <a:pt x="31125" y="29946"/>
                </a:cubicBezTo>
                <a:cubicBezTo>
                  <a:pt x="32372" y="30293"/>
                  <a:pt x="35214" y="30362"/>
                  <a:pt x="33551" y="32095"/>
                </a:cubicBezTo>
                <a:cubicBezTo>
                  <a:pt x="32440" y="33294"/>
                  <a:pt x="30675" y="33611"/>
                  <a:pt x="28949" y="33611"/>
                </a:cubicBezTo>
                <a:cubicBezTo>
                  <a:pt x="27981" y="33611"/>
                  <a:pt x="27025" y="33512"/>
                  <a:pt x="26203" y="33412"/>
                </a:cubicBezTo>
                <a:cubicBezTo>
                  <a:pt x="24401" y="33343"/>
                  <a:pt x="22668" y="32857"/>
                  <a:pt x="21074" y="32164"/>
                </a:cubicBezTo>
                <a:lnTo>
                  <a:pt x="20866" y="32026"/>
                </a:lnTo>
                <a:cubicBezTo>
                  <a:pt x="21830" y="31924"/>
                  <a:pt x="22757" y="31860"/>
                  <a:pt x="23701" y="31860"/>
                </a:cubicBezTo>
                <a:cubicBezTo>
                  <a:pt x="24047" y="31860"/>
                  <a:pt x="24395" y="31868"/>
                  <a:pt x="24747" y="31887"/>
                </a:cubicBezTo>
                <a:cubicBezTo>
                  <a:pt x="27035" y="31748"/>
                  <a:pt x="29461" y="31887"/>
                  <a:pt x="31679" y="31124"/>
                </a:cubicBezTo>
                <a:cubicBezTo>
                  <a:pt x="31739" y="31124"/>
                  <a:pt x="31696" y="30972"/>
                  <a:pt x="31683" y="30972"/>
                </a:cubicBezTo>
                <a:lnTo>
                  <a:pt x="31683" y="30972"/>
                </a:lnTo>
                <a:cubicBezTo>
                  <a:pt x="31681" y="30972"/>
                  <a:pt x="31679" y="30976"/>
                  <a:pt x="31679" y="30986"/>
                </a:cubicBezTo>
                <a:cubicBezTo>
                  <a:pt x="29184" y="31402"/>
                  <a:pt x="26619" y="31679"/>
                  <a:pt x="24124" y="31679"/>
                </a:cubicBezTo>
                <a:cubicBezTo>
                  <a:pt x="24817" y="31402"/>
                  <a:pt x="25579" y="30986"/>
                  <a:pt x="26203" y="30570"/>
                </a:cubicBezTo>
                <a:cubicBezTo>
                  <a:pt x="26252" y="30521"/>
                  <a:pt x="26266" y="30472"/>
                  <a:pt x="26246" y="30472"/>
                </a:cubicBezTo>
                <a:cubicBezTo>
                  <a:pt x="26238" y="30472"/>
                  <a:pt x="26223" y="30480"/>
                  <a:pt x="26203" y="30501"/>
                </a:cubicBezTo>
                <a:cubicBezTo>
                  <a:pt x="25718" y="30709"/>
                  <a:pt x="25302" y="30847"/>
                  <a:pt x="24886" y="31055"/>
                </a:cubicBezTo>
                <a:cubicBezTo>
                  <a:pt x="24401" y="31263"/>
                  <a:pt x="23846" y="31402"/>
                  <a:pt x="23361" y="31679"/>
                </a:cubicBezTo>
                <a:lnTo>
                  <a:pt x="22529" y="31679"/>
                </a:lnTo>
                <a:cubicBezTo>
                  <a:pt x="22356" y="31644"/>
                  <a:pt x="22165" y="31627"/>
                  <a:pt x="21975" y="31627"/>
                </a:cubicBezTo>
                <a:cubicBezTo>
                  <a:pt x="21784" y="31627"/>
                  <a:pt x="21593" y="31644"/>
                  <a:pt x="21420" y="31679"/>
                </a:cubicBezTo>
                <a:cubicBezTo>
                  <a:pt x="22599" y="31263"/>
                  <a:pt x="23777" y="30778"/>
                  <a:pt x="24886" y="30154"/>
                </a:cubicBezTo>
                <a:cubicBezTo>
                  <a:pt x="25846" y="29657"/>
                  <a:pt x="26822" y="29477"/>
                  <a:pt x="27814" y="29477"/>
                </a:cubicBezTo>
                <a:close/>
                <a:moveTo>
                  <a:pt x="22668" y="0"/>
                </a:moveTo>
                <a:cubicBezTo>
                  <a:pt x="20588" y="1110"/>
                  <a:pt x="20172" y="4575"/>
                  <a:pt x="19826" y="6586"/>
                </a:cubicBezTo>
                <a:cubicBezTo>
                  <a:pt x="19549" y="8180"/>
                  <a:pt x="19410" y="9844"/>
                  <a:pt x="19341" y="11438"/>
                </a:cubicBezTo>
                <a:cubicBezTo>
                  <a:pt x="19202" y="13864"/>
                  <a:pt x="20172" y="16082"/>
                  <a:pt x="20311" y="18508"/>
                </a:cubicBezTo>
                <a:cubicBezTo>
                  <a:pt x="19618" y="21836"/>
                  <a:pt x="18925" y="25163"/>
                  <a:pt x="18093" y="28490"/>
                </a:cubicBezTo>
                <a:cubicBezTo>
                  <a:pt x="16914" y="32996"/>
                  <a:pt x="15043" y="37363"/>
                  <a:pt x="13379" y="41800"/>
                </a:cubicBezTo>
                <a:cubicBezTo>
                  <a:pt x="13310" y="40136"/>
                  <a:pt x="13241" y="38542"/>
                  <a:pt x="12963" y="36947"/>
                </a:cubicBezTo>
                <a:cubicBezTo>
                  <a:pt x="12825" y="35353"/>
                  <a:pt x="12686" y="33828"/>
                  <a:pt x="12686" y="32303"/>
                </a:cubicBezTo>
                <a:cubicBezTo>
                  <a:pt x="13102" y="27104"/>
                  <a:pt x="16221" y="22321"/>
                  <a:pt x="15667" y="17053"/>
                </a:cubicBezTo>
                <a:cubicBezTo>
                  <a:pt x="15667" y="16983"/>
                  <a:pt x="15615" y="16949"/>
                  <a:pt x="15563" y="16949"/>
                </a:cubicBezTo>
                <a:cubicBezTo>
                  <a:pt x="15511" y="16949"/>
                  <a:pt x="15459" y="16983"/>
                  <a:pt x="15459" y="17053"/>
                </a:cubicBezTo>
                <a:cubicBezTo>
                  <a:pt x="15389" y="20519"/>
                  <a:pt x="14072" y="23915"/>
                  <a:pt x="13241" y="27381"/>
                </a:cubicBezTo>
                <a:cubicBezTo>
                  <a:pt x="12894" y="22390"/>
                  <a:pt x="13449" y="17399"/>
                  <a:pt x="15667" y="12894"/>
                </a:cubicBezTo>
                <a:cubicBezTo>
                  <a:pt x="15702" y="12822"/>
                  <a:pt x="15739" y="12790"/>
                  <a:pt x="15777" y="12790"/>
                </a:cubicBezTo>
                <a:cubicBezTo>
                  <a:pt x="16161" y="12790"/>
                  <a:pt x="16606" y="16233"/>
                  <a:pt x="16636" y="16233"/>
                </a:cubicBezTo>
                <a:cubicBezTo>
                  <a:pt x="16637" y="16233"/>
                  <a:pt x="16637" y="16229"/>
                  <a:pt x="16637" y="16221"/>
                </a:cubicBezTo>
                <a:lnTo>
                  <a:pt x="16637" y="16221"/>
                </a:lnTo>
                <a:cubicBezTo>
                  <a:pt x="16707" y="17885"/>
                  <a:pt x="16568" y="19548"/>
                  <a:pt x="16291" y="21212"/>
                </a:cubicBezTo>
                <a:cubicBezTo>
                  <a:pt x="15805" y="23846"/>
                  <a:pt x="14627" y="26064"/>
                  <a:pt x="13657" y="28421"/>
                </a:cubicBezTo>
                <a:cubicBezTo>
                  <a:pt x="13657" y="28502"/>
                  <a:pt x="13704" y="28536"/>
                  <a:pt x="13757" y="28536"/>
                </a:cubicBezTo>
                <a:cubicBezTo>
                  <a:pt x="13795" y="28536"/>
                  <a:pt x="13836" y="28519"/>
                  <a:pt x="13864" y="28490"/>
                </a:cubicBezTo>
                <a:cubicBezTo>
                  <a:pt x="15805" y="25718"/>
                  <a:pt x="16707" y="22113"/>
                  <a:pt x="16984" y="18786"/>
                </a:cubicBezTo>
                <a:cubicBezTo>
                  <a:pt x="17122" y="17815"/>
                  <a:pt x="17261" y="12131"/>
                  <a:pt x="16013" y="11854"/>
                </a:cubicBezTo>
                <a:cubicBezTo>
                  <a:pt x="15993" y="11834"/>
                  <a:pt x="15967" y="11825"/>
                  <a:pt x="15940" y="11825"/>
                </a:cubicBezTo>
                <a:cubicBezTo>
                  <a:pt x="15875" y="11825"/>
                  <a:pt x="15805" y="11874"/>
                  <a:pt x="15805" y="11923"/>
                </a:cubicBezTo>
                <a:cubicBezTo>
                  <a:pt x="14419" y="14419"/>
                  <a:pt x="13449" y="17122"/>
                  <a:pt x="13033" y="19895"/>
                </a:cubicBezTo>
                <a:cubicBezTo>
                  <a:pt x="12825" y="21558"/>
                  <a:pt x="12755" y="23153"/>
                  <a:pt x="12894" y="24816"/>
                </a:cubicBezTo>
                <a:cubicBezTo>
                  <a:pt x="12894" y="25856"/>
                  <a:pt x="12894" y="26965"/>
                  <a:pt x="13033" y="28005"/>
                </a:cubicBezTo>
                <a:cubicBezTo>
                  <a:pt x="12894" y="28629"/>
                  <a:pt x="12755" y="29322"/>
                  <a:pt x="12617" y="29946"/>
                </a:cubicBezTo>
                <a:lnTo>
                  <a:pt x="12617" y="29184"/>
                </a:lnTo>
                <a:cubicBezTo>
                  <a:pt x="12686" y="27659"/>
                  <a:pt x="12478" y="26134"/>
                  <a:pt x="12062" y="24747"/>
                </a:cubicBezTo>
                <a:cubicBezTo>
                  <a:pt x="12062" y="21766"/>
                  <a:pt x="11854" y="18786"/>
                  <a:pt x="10260" y="16221"/>
                </a:cubicBezTo>
                <a:cubicBezTo>
                  <a:pt x="9012" y="14211"/>
                  <a:pt x="7002" y="12062"/>
                  <a:pt x="4576" y="11785"/>
                </a:cubicBezTo>
                <a:cubicBezTo>
                  <a:pt x="4506" y="11785"/>
                  <a:pt x="4437" y="11854"/>
                  <a:pt x="4368" y="11923"/>
                </a:cubicBezTo>
                <a:cubicBezTo>
                  <a:pt x="3952" y="14419"/>
                  <a:pt x="5200" y="16637"/>
                  <a:pt x="6447" y="18786"/>
                </a:cubicBezTo>
                <a:cubicBezTo>
                  <a:pt x="7141" y="20033"/>
                  <a:pt x="7834" y="21420"/>
                  <a:pt x="8666" y="22668"/>
                </a:cubicBezTo>
                <a:cubicBezTo>
                  <a:pt x="9636" y="23985"/>
                  <a:pt x="11092" y="24886"/>
                  <a:pt x="11993" y="26203"/>
                </a:cubicBezTo>
                <a:cubicBezTo>
                  <a:pt x="12132" y="26896"/>
                  <a:pt x="12201" y="27659"/>
                  <a:pt x="12270" y="28352"/>
                </a:cubicBezTo>
                <a:cubicBezTo>
                  <a:pt x="12339" y="30639"/>
                  <a:pt x="12201" y="32857"/>
                  <a:pt x="12409" y="35214"/>
                </a:cubicBezTo>
                <a:cubicBezTo>
                  <a:pt x="12478" y="35699"/>
                  <a:pt x="12547" y="36254"/>
                  <a:pt x="12617" y="36809"/>
                </a:cubicBezTo>
                <a:cubicBezTo>
                  <a:pt x="11716" y="34868"/>
                  <a:pt x="10329" y="33135"/>
                  <a:pt x="8666" y="31818"/>
                </a:cubicBezTo>
                <a:cubicBezTo>
                  <a:pt x="7279" y="30639"/>
                  <a:pt x="5893" y="29461"/>
                  <a:pt x="4576" y="28144"/>
                </a:cubicBezTo>
                <a:cubicBezTo>
                  <a:pt x="3605" y="27104"/>
                  <a:pt x="2981" y="25926"/>
                  <a:pt x="1734" y="25163"/>
                </a:cubicBezTo>
                <a:cubicBezTo>
                  <a:pt x="1715" y="25154"/>
                  <a:pt x="1696" y="25149"/>
                  <a:pt x="1678" y="25149"/>
                </a:cubicBezTo>
                <a:cubicBezTo>
                  <a:pt x="1562" y="25149"/>
                  <a:pt x="1475" y="25321"/>
                  <a:pt x="1595" y="25440"/>
                </a:cubicBezTo>
                <a:cubicBezTo>
                  <a:pt x="3813" y="26757"/>
                  <a:pt x="5061" y="29322"/>
                  <a:pt x="7141" y="30916"/>
                </a:cubicBezTo>
                <a:cubicBezTo>
                  <a:pt x="6170" y="30570"/>
                  <a:pt x="5338" y="30015"/>
                  <a:pt x="4576" y="29391"/>
                </a:cubicBezTo>
                <a:cubicBezTo>
                  <a:pt x="4556" y="29371"/>
                  <a:pt x="4535" y="29363"/>
                  <a:pt x="4518" y="29363"/>
                </a:cubicBezTo>
                <a:cubicBezTo>
                  <a:pt x="4478" y="29363"/>
                  <a:pt x="4457" y="29412"/>
                  <a:pt x="4506" y="29461"/>
                </a:cubicBezTo>
                <a:cubicBezTo>
                  <a:pt x="5338" y="30362"/>
                  <a:pt x="6447" y="31055"/>
                  <a:pt x="7695" y="31402"/>
                </a:cubicBezTo>
                <a:cubicBezTo>
                  <a:pt x="8804" y="32234"/>
                  <a:pt x="9844" y="33273"/>
                  <a:pt x="10745" y="34313"/>
                </a:cubicBezTo>
                <a:cubicBezTo>
                  <a:pt x="8666" y="33204"/>
                  <a:pt x="6794" y="32372"/>
                  <a:pt x="4922" y="30709"/>
                </a:cubicBezTo>
                <a:cubicBezTo>
                  <a:pt x="3051" y="28906"/>
                  <a:pt x="1595" y="26757"/>
                  <a:pt x="625" y="24331"/>
                </a:cubicBezTo>
                <a:cubicBezTo>
                  <a:pt x="491" y="24014"/>
                  <a:pt x="643" y="23894"/>
                  <a:pt x="949" y="23894"/>
                </a:cubicBezTo>
                <a:cubicBezTo>
                  <a:pt x="1918" y="23894"/>
                  <a:pt x="4437" y="25094"/>
                  <a:pt x="4437" y="25094"/>
                </a:cubicBezTo>
                <a:cubicBezTo>
                  <a:pt x="5546" y="25718"/>
                  <a:pt x="6517" y="26619"/>
                  <a:pt x="7349" y="27589"/>
                </a:cubicBezTo>
                <a:cubicBezTo>
                  <a:pt x="9151" y="29530"/>
                  <a:pt x="9983" y="31956"/>
                  <a:pt x="11092" y="34244"/>
                </a:cubicBezTo>
                <a:cubicBezTo>
                  <a:pt x="11118" y="34297"/>
                  <a:pt x="11165" y="34319"/>
                  <a:pt x="11209" y="34319"/>
                </a:cubicBezTo>
                <a:cubicBezTo>
                  <a:pt x="11279" y="34319"/>
                  <a:pt x="11343" y="34260"/>
                  <a:pt x="11300" y="34174"/>
                </a:cubicBezTo>
                <a:cubicBezTo>
                  <a:pt x="10191" y="29045"/>
                  <a:pt x="5685" y="23707"/>
                  <a:pt x="209" y="23499"/>
                </a:cubicBezTo>
                <a:cubicBezTo>
                  <a:pt x="139" y="23499"/>
                  <a:pt x="1" y="23638"/>
                  <a:pt x="70" y="23777"/>
                </a:cubicBezTo>
                <a:cubicBezTo>
                  <a:pt x="971" y="26203"/>
                  <a:pt x="2427" y="28421"/>
                  <a:pt x="4229" y="30362"/>
                </a:cubicBezTo>
                <a:cubicBezTo>
                  <a:pt x="6170" y="32511"/>
                  <a:pt x="8458" y="33551"/>
                  <a:pt x="11092" y="34729"/>
                </a:cubicBezTo>
                <a:cubicBezTo>
                  <a:pt x="11716" y="35561"/>
                  <a:pt x="12270" y="36531"/>
                  <a:pt x="12755" y="37571"/>
                </a:cubicBezTo>
                <a:cubicBezTo>
                  <a:pt x="12963" y="39304"/>
                  <a:pt x="13033" y="41176"/>
                  <a:pt x="12894" y="42978"/>
                </a:cubicBezTo>
                <a:cubicBezTo>
                  <a:pt x="11508" y="46375"/>
                  <a:pt x="10537" y="49979"/>
                  <a:pt x="10052" y="53653"/>
                </a:cubicBezTo>
                <a:cubicBezTo>
                  <a:pt x="10052" y="53792"/>
                  <a:pt x="10156" y="53861"/>
                  <a:pt x="10260" y="53861"/>
                </a:cubicBezTo>
                <a:cubicBezTo>
                  <a:pt x="10364" y="53861"/>
                  <a:pt x="10468" y="53792"/>
                  <a:pt x="10468" y="53653"/>
                </a:cubicBezTo>
                <a:cubicBezTo>
                  <a:pt x="10814" y="51158"/>
                  <a:pt x="11438" y="48731"/>
                  <a:pt x="12201" y="46305"/>
                </a:cubicBezTo>
                <a:cubicBezTo>
                  <a:pt x="13102" y="45057"/>
                  <a:pt x="14211" y="44087"/>
                  <a:pt x="15597" y="43394"/>
                </a:cubicBezTo>
                <a:lnTo>
                  <a:pt x="15667" y="43394"/>
                </a:lnTo>
                <a:cubicBezTo>
                  <a:pt x="16013" y="43171"/>
                  <a:pt x="16439" y="43090"/>
                  <a:pt x="16891" y="43090"/>
                </a:cubicBezTo>
                <a:cubicBezTo>
                  <a:pt x="17704" y="43090"/>
                  <a:pt x="18603" y="43354"/>
                  <a:pt x="19271" y="43532"/>
                </a:cubicBezTo>
                <a:cubicBezTo>
                  <a:pt x="20242" y="43810"/>
                  <a:pt x="20935" y="44226"/>
                  <a:pt x="21767" y="44503"/>
                </a:cubicBezTo>
                <a:cubicBezTo>
                  <a:pt x="21780" y="44516"/>
                  <a:pt x="21793" y="44522"/>
                  <a:pt x="21805" y="44522"/>
                </a:cubicBezTo>
                <a:cubicBezTo>
                  <a:pt x="21857" y="44522"/>
                  <a:pt x="21892" y="44420"/>
                  <a:pt x="21836" y="44364"/>
                </a:cubicBezTo>
                <a:cubicBezTo>
                  <a:pt x="21212" y="43532"/>
                  <a:pt x="19410" y="43255"/>
                  <a:pt x="18509" y="43047"/>
                </a:cubicBezTo>
                <a:cubicBezTo>
                  <a:pt x="18001" y="42946"/>
                  <a:pt x="17531" y="42881"/>
                  <a:pt x="17044" y="42881"/>
                </a:cubicBezTo>
                <a:cubicBezTo>
                  <a:pt x="16865" y="42881"/>
                  <a:pt x="16684" y="42890"/>
                  <a:pt x="16499" y="42909"/>
                </a:cubicBezTo>
                <a:lnTo>
                  <a:pt x="16637" y="42770"/>
                </a:lnTo>
                <a:lnTo>
                  <a:pt x="16845" y="42631"/>
                </a:lnTo>
                <a:cubicBezTo>
                  <a:pt x="17444" y="42425"/>
                  <a:pt x="18159" y="42311"/>
                  <a:pt x="18886" y="42311"/>
                </a:cubicBezTo>
                <a:cubicBezTo>
                  <a:pt x="20598" y="42311"/>
                  <a:pt x="22368" y="42945"/>
                  <a:pt x="22807" y="44503"/>
                </a:cubicBezTo>
                <a:cubicBezTo>
                  <a:pt x="22989" y="45050"/>
                  <a:pt x="23171" y="45650"/>
                  <a:pt x="22467" y="45650"/>
                </a:cubicBezTo>
                <a:cubicBezTo>
                  <a:pt x="22367" y="45650"/>
                  <a:pt x="22250" y="45638"/>
                  <a:pt x="22113" y="45612"/>
                </a:cubicBezTo>
                <a:cubicBezTo>
                  <a:pt x="21351" y="45473"/>
                  <a:pt x="20658" y="45127"/>
                  <a:pt x="19964" y="44711"/>
                </a:cubicBezTo>
                <a:cubicBezTo>
                  <a:pt x="18925" y="44087"/>
                  <a:pt x="17885" y="43602"/>
                  <a:pt x="16707" y="43186"/>
                </a:cubicBezTo>
                <a:cubicBezTo>
                  <a:pt x="16637" y="43186"/>
                  <a:pt x="16568" y="43394"/>
                  <a:pt x="16637" y="43463"/>
                </a:cubicBezTo>
                <a:cubicBezTo>
                  <a:pt x="18786" y="44295"/>
                  <a:pt x="20727" y="45889"/>
                  <a:pt x="23014" y="46097"/>
                </a:cubicBezTo>
                <a:cubicBezTo>
                  <a:pt x="23153" y="46097"/>
                  <a:pt x="23222" y="46028"/>
                  <a:pt x="23222" y="45959"/>
                </a:cubicBezTo>
                <a:cubicBezTo>
                  <a:pt x="23222" y="44503"/>
                  <a:pt x="22945" y="43117"/>
                  <a:pt x="21489" y="42562"/>
                </a:cubicBezTo>
                <a:cubicBezTo>
                  <a:pt x="20665" y="42222"/>
                  <a:pt x="19772" y="42053"/>
                  <a:pt x="18882" y="42053"/>
                </a:cubicBezTo>
                <a:cubicBezTo>
                  <a:pt x="18501" y="42053"/>
                  <a:pt x="18121" y="42084"/>
                  <a:pt x="17746" y="42146"/>
                </a:cubicBezTo>
                <a:cubicBezTo>
                  <a:pt x="19549" y="41106"/>
                  <a:pt x="21351" y="40136"/>
                  <a:pt x="23153" y="39096"/>
                </a:cubicBezTo>
                <a:cubicBezTo>
                  <a:pt x="23209" y="39096"/>
                  <a:pt x="23175" y="39007"/>
                  <a:pt x="23160" y="39007"/>
                </a:cubicBezTo>
                <a:lnTo>
                  <a:pt x="23160" y="39007"/>
                </a:lnTo>
                <a:cubicBezTo>
                  <a:pt x="23156" y="39007"/>
                  <a:pt x="23153" y="39013"/>
                  <a:pt x="23153" y="39027"/>
                </a:cubicBezTo>
                <a:cubicBezTo>
                  <a:pt x="21282" y="39651"/>
                  <a:pt x="19549" y="40552"/>
                  <a:pt x="17954" y="41592"/>
                </a:cubicBezTo>
                <a:cubicBezTo>
                  <a:pt x="19202" y="39235"/>
                  <a:pt x="22460" y="37987"/>
                  <a:pt x="24955" y="37779"/>
                </a:cubicBezTo>
                <a:cubicBezTo>
                  <a:pt x="25148" y="37760"/>
                  <a:pt x="25345" y="37741"/>
                  <a:pt x="25520" y="37741"/>
                </a:cubicBezTo>
                <a:cubicBezTo>
                  <a:pt x="25976" y="37741"/>
                  <a:pt x="26276" y="37871"/>
                  <a:pt x="25926" y="38472"/>
                </a:cubicBezTo>
                <a:cubicBezTo>
                  <a:pt x="25441" y="39235"/>
                  <a:pt x="24886" y="39859"/>
                  <a:pt x="24124" y="40344"/>
                </a:cubicBezTo>
                <a:cubicBezTo>
                  <a:pt x="23465" y="40794"/>
                  <a:pt x="22737" y="40812"/>
                  <a:pt x="22009" y="40812"/>
                </a:cubicBezTo>
                <a:cubicBezTo>
                  <a:pt x="21949" y="40812"/>
                  <a:pt x="21888" y="40812"/>
                  <a:pt x="21827" y="40812"/>
                </a:cubicBezTo>
                <a:cubicBezTo>
                  <a:pt x="21161" y="40812"/>
                  <a:pt x="20499" y="40826"/>
                  <a:pt x="19895" y="41176"/>
                </a:cubicBezTo>
                <a:cubicBezTo>
                  <a:pt x="19757" y="41245"/>
                  <a:pt x="19826" y="41384"/>
                  <a:pt x="19964" y="41384"/>
                </a:cubicBezTo>
                <a:cubicBezTo>
                  <a:pt x="21420" y="41037"/>
                  <a:pt x="22945" y="41453"/>
                  <a:pt x="24262" y="40690"/>
                </a:cubicBezTo>
                <a:cubicBezTo>
                  <a:pt x="25371" y="39997"/>
                  <a:pt x="26203" y="39027"/>
                  <a:pt x="26550" y="37848"/>
                </a:cubicBezTo>
                <a:cubicBezTo>
                  <a:pt x="26619" y="37710"/>
                  <a:pt x="26550" y="37640"/>
                  <a:pt x="26480" y="37571"/>
                </a:cubicBezTo>
                <a:cubicBezTo>
                  <a:pt x="26118" y="37502"/>
                  <a:pt x="25724" y="37468"/>
                  <a:pt x="25311" y="37468"/>
                </a:cubicBezTo>
                <a:cubicBezTo>
                  <a:pt x="22404" y="37468"/>
                  <a:pt x="18518" y="39129"/>
                  <a:pt x="17608" y="41800"/>
                </a:cubicBezTo>
                <a:lnTo>
                  <a:pt x="15251" y="43325"/>
                </a:lnTo>
                <a:cubicBezTo>
                  <a:pt x="14211" y="43948"/>
                  <a:pt x="13310" y="44642"/>
                  <a:pt x="12478" y="45473"/>
                </a:cubicBezTo>
                <a:cubicBezTo>
                  <a:pt x="13657" y="42007"/>
                  <a:pt x="15112" y="38611"/>
                  <a:pt x="16360" y="35214"/>
                </a:cubicBezTo>
                <a:cubicBezTo>
                  <a:pt x="17053" y="34244"/>
                  <a:pt x="18093" y="33828"/>
                  <a:pt x="18855" y="32927"/>
                </a:cubicBezTo>
                <a:cubicBezTo>
                  <a:pt x="19202" y="32649"/>
                  <a:pt x="19618" y="32372"/>
                  <a:pt x="20034" y="32234"/>
                </a:cubicBezTo>
                <a:cubicBezTo>
                  <a:pt x="21489" y="32442"/>
                  <a:pt x="22945" y="33481"/>
                  <a:pt x="24470" y="33689"/>
                </a:cubicBezTo>
                <a:cubicBezTo>
                  <a:pt x="26064" y="33897"/>
                  <a:pt x="27589" y="33967"/>
                  <a:pt x="29184" y="33967"/>
                </a:cubicBezTo>
                <a:cubicBezTo>
                  <a:pt x="31541" y="33897"/>
                  <a:pt x="33759" y="32996"/>
                  <a:pt x="34868" y="30847"/>
                </a:cubicBezTo>
                <a:cubicBezTo>
                  <a:pt x="34937" y="30709"/>
                  <a:pt x="34937" y="30570"/>
                  <a:pt x="34799" y="30570"/>
                </a:cubicBezTo>
                <a:cubicBezTo>
                  <a:pt x="32759" y="30075"/>
                  <a:pt x="30388" y="29140"/>
                  <a:pt x="28178" y="29140"/>
                </a:cubicBezTo>
                <a:cubicBezTo>
                  <a:pt x="27910" y="29140"/>
                  <a:pt x="27644" y="29154"/>
                  <a:pt x="27382" y="29184"/>
                </a:cubicBezTo>
                <a:cubicBezTo>
                  <a:pt x="24886" y="29461"/>
                  <a:pt x="22876" y="31263"/>
                  <a:pt x="20380" y="31748"/>
                </a:cubicBezTo>
                <a:cubicBezTo>
                  <a:pt x="20311" y="31748"/>
                  <a:pt x="20311" y="31818"/>
                  <a:pt x="20380" y="31887"/>
                </a:cubicBezTo>
                <a:lnTo>
                  <a:pt x="20242" y="31887"/>
                </a:lnTo>
                <a:lnTo>
                  <a:pt x="19826" y="31956"/>
                </a:lnTo>
                <a:cubicBezTo>
                  <a:pt x="19757" y="31956"/>
                  <a:pt x="19687" y="31956"/>
                  <a:pt x="19687" y="32026"/>
                </a:cubicBezTo>
                <a:cubicBezTo>
                  <a:pt x="19618" y="32095"/>
                  <a:pt x="19479" y="32164"/>
                  <a:pt x="19341" y="32234"/>
                </a:cubicBezTo>
                <a:cubicBezTo>
                  <a:pt x="20519" y="30639"/>
                  <a:pt x="21351" y="28976"/>
                  <a:pt x="22807" y="27659"/>
                </a:cubicBezTo>
                <a:cubicBezTo>
                  <a:pt x="24470" y="26341"/>
                  <a:pt x="26203" y="25094"/>
                  <a:pt x="28005" y="23985"/>
                </a:cubicBezTo>
                <a:cubicBezTo>
                  <a:pt x="29392" y="23084"/>
                  <a:pt x="30016" y="21697"/>
                  <a:pt x="31679" y="21143"/>
                </a:cubicBezTo>
                <a:lnTo>
                  <a:pt x="31679" y="21073"/>
                </a:lnTo>
                <a:cubicBezTo>
                  <a:pt x="30570" y="21073"/>
                  <a:pt x="29946" y="21905"/>
                  <a:pt x="29184" y="22598"/>
                </a:cubicBezTo>
                <a:cubicBezTo>
                  <a:pt x="27797" y="23777"/>
                  <a:pt x="26342" y="24816"/>
                  <a:pt x="24817" y="25787"/>
                </a:cubicBezTo>
                <a:cubicBezTo>
                  <a:pt x="25233" y="25371"/>
                  <a:pt x="25718" y="24886"/>
                  <a:pt x="26064" y="24401"/>
                </a:cubicBezTo>
                <a:cubicBezTo>
                  <a:pt x="26619" y="23846"/>
                  <a:pt x="27104" y="23222"/>
                  <a:pt x="27589" y="22598"/>
                </a:cubicBezTo>
                <a:cubicBezTo>
                  <a:pt x="27589" y="22598"/>
                  <a:pt x="27589" y="22529"/>
                  <a:pt x="27520" y="22529"/>
                </a:cubicBezTo>
                <a:cubicBezTo>
                  <a:pt x="26896" y="23014"/>
                  <a:pt x="26342" y="23569"/>
                  <a:pt x="25857" y="24193"/>
                </a:cubicBezTo>
                <a:cubicBezTo>
                  <a:pt x="25163" y="24886"/>
                  <a:pt x="24609" y="25648"/>
                  <a:pt x="24054" y="26411"/>
                </a:cubicBezTo>
                <a:cubicBezTo>
                  <a:pt x="23014" y="27173"/>
                  <a:pt x="22044" y="28074"/>
                  <a:pt x="21212" y="29045"/>
                </a:cubicBezTo>
                <a:cubicBezTo>
                  <a:pt x="22391" y="25648"/>
                  <a:pt x="25510" y="22737"/>
                  <a:pt x="28491" y="21004"/>
                </a:cubicBezTo>
                <a:cubicBezTo>
                  <a:pt x="29530" y="20519"/>
                  <a:pt x="30570" y="20033"/>
                  <a:pt x="31610" y="19618"/>
                </a:cubicBezTo>
                <a:cubicBezTo>
                  <a:pt x="31956" y="19445"/>
                  <a:pt x="34462" y="18360"/>
                  <a:pt x="35214" y="18360"/>
                </a:cubicBezTo>
                <a:cubicBezTo>
                  <a:pt x="35365" y="18360"/>
                  <a:pt x="35446" y="18404"/>
                  <a:pt x="35422" y="18508"/>
                </a:cubicBezTo>
                <a:cubicBezTo>
                  <a:pt x="34729" y="21628"/>
                  <a:pt x="31402" y="24678"/>
                  <a:pt x="28768" y="26341"/>
                </a:cubicBezTo>
                <a:cubicBezTo>
                  <a:pt x="26758" y="27659"/>
                  <a:pt x="24193" y="26757"/>
                  <a:pt x="22391" y="28352"/>
                </a:cubicBezTo>
                <a:cubicBezTo>
                  <a:pt x="22271" y="28411"/>
                  <a:pt x="22357" y="28574"/>
                  <a:pt x="22472" y="28574"/>
                </a:cubicBezTo>
                <a:cubicBezTo>
                  <a:pt x="22491" y="28574"/>
                  <a:pt x="22510" y="28569"/>
                  <a:pt x="22529" y="28560"/>
                </a:cubicBezTo>
                <a:cubicBezTo>
                  <a:pt x="24054" y="27728"/>
                  <a:pt x="25857" y="27936"/>
                  <a:pt x="27451" y="27451"/>
                </a:cubicBezTo>
                <a:cubicBezTo>
                  <a:pt x="28768" y="26965"/>
                  <a:pt x="30016" y="26203"/>
                  <a:pt x="31055" y="25232"/>
                </a:cubicBezTo>
                <a:cubicBezTo>
                  <a:pt x="33204" y="23430"/>
                  <a:pt x="35422" y="20796"/>
                  <a:pt x="36046" y="18023"/>
                </a:cubicBezTo>
                <a:cubicBezTo>
                  <a:pt x="36046" y="17885"/>
                  <a:pt x="35977" y="17815"/>
                  <a:pt x="35838" y="17815"/>
                </a:cubicBezTo>
                <a:cubicBezTo>
                  <a:pt x="34660" y="17885"/>
                  <a:pt x="33620" y="18231"/>
                  <a:pt x="32580" y="18786"/>
                </a:cubicBezTo>
                <a:cubicBezTo>
                  <a:pt x="30986" y="19548"/>
                  <a:pt x="29253" y="20172"/>
                  <a:pt x="27659" y="21143"/>
                </a:cubicBezTo>
                <a:cubicBezTo>
                  <a:pt x="24817" y="22806"/>
                  <a:pt x="21489" y="26064"/>
                  <a:pt x="20935" y="29391"/>
                </a:cubicBezTo>
                <a:cubicBezTo>
                  <a:pt x="20935" y="29461"/>
                  <a:pt x="20935" y="29461"/>
                  <a:pt x="20935" y="29461"/>
                </a:cubicBezTo>
                <a:cubicBezTo>
                  <a:pt x="20519" y="30015"/>
                  <a:pt x="20172" y="30501"/>
                  <a:pt x="19826" y="31124"/>
                </a:cubicBezTo>
                <a:cubicBezTo>
                  <a:pt x="18994" y="32372"/>
                  <a:pt x="17677" y="33065"/>
                  <a:pt x="16776" y="34105"/>
                </a:cubicBezTo>
                <a:cubicBezTo>
                  <a:pt x="17400" y="32303"/>
                  <a:pt x="18024" y="30501"/>
                  <a:pt x="18509" y="28629"/>
                </a:cubicBezTo>
                <a:cubicBezTo>
                  <a:pt x="18509" y="28560"/>
                  <a:pt x="18509" y="28560"/>
                  <a:pt x="18509" y="28560"/>
                </a:cubicBezTo>
                <a:cubicBezTo>
                  <a:pt x="18578" y="28560"/>
                  <a:pt x="18717" y="28490"/>
                  <a:pt x="18786" y="28421"/>
                </a:cubicBezTo>
                <a:cubicBezTo>
                  <a:pt x="19549" y="26341"/>
                  <a:pt x="21004" y="24470"/>
                  <a:pt x="22113" y="22529"/>
                </a:cubicBezTo>
                <a:cubicBezTo>
                  <a:pt x="23153" y="20519"/>
                  <a:pt x="24470" y="18578"/>
                  <a:pt x="25995" y="16914"/>
                </a:cubicBezTo>
                <a:cubicBezTo>
                  <a:pt x="27104" y="15666"/>
                  <a:pt x="28352" y="14627"/>
                  <a:pt x="29530" y="13518"/>
                </a:cubicBezTo>
                <a:cubicBezTo>
                  <a:pt x="30778" y="12686"/>
                  <a:pt x="31957" y="11715"/>
                  <a:pt x="32996" y="10606"/>
                </a:cubicBezTo>
                <a:cubicBezTo>
                  <a:pt x="33045" y="10557"/>
                  <a:pt x="33025" y="10508"/>
                  <a:pt x="32984" y="10508"/>
                </a:cubicBezTo>
                <a:cubicBezTo>
                  <a:pt x="32968" y="10508"/>
                  <a:pt x="32947" y="10517"/>
                  <a:pt x="32927" y="10537"/>
                </a:cubicBezTo>
                <a:cubicBezTo>
                  <a:pt x="32095" y="11230"/>
                  <a:pt x="31333" y="11923"/>
                  <a:pt x="30501" y="12547"/>
                </a:cubicBezTo>
                <a:cubicBezTo>
                  <a:pt x="32026" y="10953"/>
                  <a:pt x="33343" y="9220"/>
                  <a:pt x="34729" y="7556"/>
                </a:cubicBezTo>
                <a:cubicBezTo>
                  <a:pt x="34842" y="7443"/>
                  <a:pt x="34725" y="7330"/>
                  <a:pt x="34602" y="7330"/>
                </a:cubicBezTo>
                <a:cubicBezTo>
                  <a:pt x="34575" y="7330"/>
                  <a:pt x="34547" y="7335"/>
                  <a:pt x="34521" y="7348"/>
                </a:cubicBezTo>
                <a:cubicBezTo>
                  <a:pt x="32788" y="9289"/>
                  <a:pt x="31194" y="11369"/>
                  <a:pt x="29392" y="13240"/>
                </a:cubicBezTo>
                <a:cubicBezTo>
                  <a:pt x="27867" y="14835"/>
                  <a:pt x="26134" y="16221"/>
                  <a:pt x="24678" y="17885"/>
                </a:cubicBezTo>
                <a:cubicBezTo>
                  <a:pt x="24470" y="18162"/>
                  <a:pt x="24262" y="18439"/>
                  <a:pt x="24054" y="18716"/>
                </a:cubicBezTo>
                <a:cubicBezTo>
                  <a:pt x="25094" y="15944"/>
                  <a:pt x="26619" y="13448"/>
                  <a:pt x="28629" y="11299"/>
                </a:cubicBezTo>
                <a:cubicBezTo>
                  <a:pt x="30432" y="9358"/>
                  <a:pt x="33204" y="6863"/>
                  <a:pt x="35769" y="5962"/>
                </a:cubicBezTo>
                <a:cubicBezTo>
                  <a:pt x="35923" y="5906"/>
                  <a:pt x="36046" y="5881"/>
                  <a:pt x="36143" y="5881"/>
                </a:cubicBezTo>
                <a:cubicBezTo>
                  <a:pt x="37136" y="5881"/>
                  <a:pt x="35329" y="8557"/>
                  <a:pt x="35076" y="8873"/>
                </a:cubicBezTo>
                <a:cubicBezTo>
                  <a:pt x="34383" y="9913"/>
                  <a:pt x="33482" y="10883"/>
                  <a:pt x="32719" y="11854"/>
                </a:cubicBezTo>
                <a:cubicBezTo>
                  <a:pt x="30778" y="14141"/>
                  <a:pt x="28005" y="15181"/>
                  <a:pt x="25857" y="17191"/>
                </a:cubicBezTo>
                <a:cubicBezTo>
                  <a:pt x="25737" y="17311"/>
                  <a:pt x="25824" y="17482"/>
                  <a:pt x="25984" y="17482"/>
                </a:cubicBezTo>
                <a:cubicBezTo>
                  <a:pt x="26009" y="17482"/>
                  <a:pt x="26036" y="17478"/>
                  <a:pt x="26064" y="17469"/>
                </a:cubicBezTo>
                <a:cubicBezTo>
                  <a:pt x="30362" y="14557"/>
                  <a:pt x="35700" y="11161"/>
                  <a:pt x="37086" y="5754"/>
                </a:cubicBezTo>
                <a:cubicBezTo>
                  <a:pt x="37086" y="5685"/>
                  <a:pt x="37017" y="5546"/>
                  <a:pt x="36878" y="5546"/>
                </a:cubicBezTo>
                <a:cubicBezTo>
                  <a:pt x="36760" y="5533"/>
                  <a:pt x="36642" y="5527"/>
                  <a:pt x="36523" y="5527"/>
                </a:cubicBezTo>
                <a:cubicBezTo>
                  <a:pt x="34055" y="5527"/>
                  <a:pt x="31389" y="8184"/>
                  <a:pt x="29669" y="9705"/>
                </a:cubicBezTo>
                <a:cubicBezTo>
                  <a:pt x="26758" y="12339"/>
                  <a:pt x="24539" y="15736"/>
                  <a:pt x="23430" y="19479"/>
                </a:cubicBezTo>
                <a:lnTo>
                  <a:pt x="23430" y="19548"/>
                </a:lnTo>
                <a:cubicBezTo>
                  <a:pt x="22668" y="20727"/>
                  <a:pt x="22044" y="21974"/>
                  <a:pt x="21351" y="23153"/>
                </a:cubicBezTo>
                <a:cubicBezTo>
                  <a:pt x="20588" y="24609"/>
                  <a:pt x="19549" y="25926"/>
                  <a:pt x="18786" y="27381"/>
                </a:cubicBezTo>
                <a:cubicBezTo>
                  <a:pt x="19410" y="24609"/>
                  <a:pt x="19964" y="21905"/>
                  <a:pt x="20519" y="19132"/>
                </a:cubicBezTo>
                <a:cubicBezTo>
                  <a:pt x="20519" y="19132"/>
                  <a:pt x="20588" y="19132"/>
                  <a:pt x="20588" y="19063"/>
                </a:cubicBezTo>
                <a:lnTo>
                  <a:pt x="20588" y="18786"/>
                </a:lnTo>
                <a:lnTo>
                  <a:pt x="21212" y="15874"/>
                </a:lnTo>
                <a:cubicBezTo>
                  <a:pt x="21420" y="14765"/>
                  <a:pt x="21628" y="13587"/>
                  <a:pt x="21697" y="12478"/>
                </a:cubicBezTo>
                <a:cubicBezTo>
                  <a:pt x="22391" y="10814"/>
                  <a:pt x="22876" y="9150"/>
                  <a:pt x="23361" y="7487"/>
                </a:cubicBezTo>
                <a:cubicBezTo>
                  <a:pt x="23361" y="7418"/>
                  <a:pt x="23326" y="7383"/>
                  <a:pt x="23292" y="7383"/>
                </a:cubicBezTo>
                <a:cubicBezTo>
                  <a:pt x="23257" y="7383"/>
                  <a:pt x="23222" y="7418"/>
                  <a:pt x="23222" y="7487"/>
                </a:cubicBezTo>
                <a:cubicBezTo>
                  <a:pt x="22807" y="8735"/>
                  <a:pt x="22252" y="9982"/>
                  <a:pt x="21836" y="11230"/>
                </a:cubicBezTo>
                <a:cubicBezTo>
                  <a:pt x="21975" y="8527"/>
                  <a:pt x="22321" y="5892"/>
                  <a:pt x="22876" y="3258"/>
                </a:cubicBezTo>
                <a:cubicBezTo>
                  <a:pt x="22876" y="3209"/>
                  <a:pt x="22841" y="3160"/>
                  <a:pt x="22796" y="3160"/>
                </a:cubicBezTo>
                <a:cubicBezTo>
                  <a:pt x="22778" y="3160"/>
                  <a:pt x="22758" y="3169"/>
                  <a:pt x="22737" y="3189"/>
                </a:cubicBezTo>
                <a:cubicBezTo>
                  <a:pt x="21905" y="6100"/>
                  <a:pt x="21905" y="9150"/>
                  <a:pt x="21559" y="12200"/>
                </a:cubicBezTo>
                <a:cubicBezTo>
                  <a:pt x="21489" y="12478"/>
                  <a:pt x="21420" y="12755"/>
                  <a:pt x="21351" y="13032"/>
                </a:cubicBezTo>
                <a:cubicBezTo>
                  <a:pt x="21351" y="13102"/>
                  <a:pt x="21351" y="13171"/>
                  <a:pt x="21420" y="13171"/>
                </a:cubicBezTo>
                <a:cubicBezTo>
                  <a:pt x="21351" y="13725"/>
                  <a:pt x="21282" y="14280"/>
                  <a:pt x="21143" y="14904"/>
                </a:cubicBezTo>
                <a:cubicBezTo>
                  <a:pt x="20935" y="15736"/>
                  <a:pt x="20727" y="16637"/>
                  <a:pt x="20519" y="17469"/>
                </a:cubicBezTo>
                <a:cubicBezTo>
                  <a:pt x="20450" y="16637"/>
                  <a:pt x="20242" y="15736"/>
                  <a:pt x="20034" y="14904"/>
                </a:cubicBezTo>
                <a:cubicBezTo>
                  <a:pt x="19618" y="12963"/>
                  <a:pt x="19618" y="11022"/>
                  <a:pt x="19895" y="9081"/>
                </a:cubicBezTo>
                <a:cubicBezTo>
                  <a:pt x="20242" y="6516"/>
                  <a:pt x="20450" y="2842"/>
                  <a:pt x="22321" y="763"/>
                </a:cubicBezTo>
                <a:cubicBezTo>
                  <a:pt x="22391" y="681"/>
                  <a:pt x="22464" y="644"/>
                  <a:pt x="22539" y="644"/>
                </a:cubicBezTo>
                <a:cubicBezTo>
                  <a:pt x="23354" y="644"/>
                  <a:pt x="24401" y="5101"/>
                  <a:pt x="24401" y="5546"/>
                </a:cubicBezTo>
                <a:cubicBezTo>
                  <a:pt x="24401" y="7210"/>
                  <a:pt x="24124" y="8873"/>
                  <a:pt x="23569" y="10537"/>
                </a:cubicBezTo>
                <a:cubicBezTo>
                  <a:pt x="22807" y="13379"/>
                  <a:pt x="21212" y="16082"/>
                  <a:pt x="20588" y="19063"/>
                </a:cubicBezTo>
                <a:cubicBezTo>
                  <a:pt x="20588" y="19149"/>
                  <a:pt x="20668" y="19208"/>
                  <a:pt x="20745" y="19208"/>
                </a:cubicBezTo>
                <a:cubicBezTo>
                  <a:pt x="20792" y="19208"/>
                  <a:pt x="20839" y="19185"/>
                  <a:pt x="20866" y="19132"/>
                </a:cubicBezTo>
                <a:cubicBezTo>
                  <a:pt x="23361" y="13518"/>
                  <a:pt x="27035" y="5754"/>
                  <a:pt x="22876" y="70"/>
                </a:cubicBezTo>
                <a:cubicBezTo>
                  <a:pt x="22807" y="0"/>
                  <a:pt x="22737" y="0"/>
                  <a:pt x="2266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50"/>
          <p:cNvSpPr txBox="1"/>
          <p:nvPr>
            <p:ph idx="1" type="subTitle"/>
          </p:nvPr>
        </p:nvSpPr>
        <p:spPr>
          <a:xfrm>
            <a:off x="1807886" y="2125272"/>
            <a:ext cx="1457400" cy="7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latin typeface="Karla"/>
                <a:ea typeface="Karla"/>
                <a:cs typeface="Karla"/>
                <a:sym typeface="Karla"/>
              </a:rPr>
              <a:t>Dan</a:t>
            </a:r>
            <a:r>
              <a:rPr b="1" lang="en">
                <a:latin typeface="Karla"/>
                <a:ea typeface="Karla"/>
                <a:cs typeface="Karla"/>
                <a:sym typeface="Karla"/>
              </a:rPr>
              <a:t>, 18</a:t>
            </a:r>
            <a:endParaRPr b="1">
              <a:solidFill>
                <a:schemeClr val="dk2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Karla"/>
                <a:ea typeface="Karla"/>
                <a:cs typeface="Karla"/>
                <a:sym typeface="Karla"/>
              </a:rPr>
              <a:t>Freshman studying music at a large public school</a:t>
            </a:r>
            <a:endParaRPr>
              <a:solidFill>
                <a:schemeClr val="dk2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348" name="Google Shape;348;p50"/>
          <p:cNvSpPr txBox="1"/>
          <p:nvPr>
            <p:ph idx="1" type="subTitle"/>
          </p:nvPr>
        </p:nvSpPr>
        <p:spPr>
          <a:xfrm>
            <a:off x="1422750" y="3425026"/>
            <a:ext cx="1242000" cy="85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latin typeface="Karla"/>
                <a:ea typeface="Karla"/>
                <a:cs typeface="Karla"/>
                <a:sym typeface="Karla"/>
              </a:rPr>
              <a:t>Michelle, 21</a:t>
            </a:r>
            <a:endParaRPr b="1">
              <a:solidFill>
                <a:schemeClr val="dk2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Karla"/>
                <a:ea typeface="Karla"/>
                <a:cs typeface="Karla"/>
                <a:sym typeface="Karla"/>
              </a:rPr>
              <a:t>Sophomore at a small liberal arts college</a:t>
            </a:r>
            <a:endParaRPr>
              <a:solidFill>
                <a:schemeClr val="dk2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349" name="Google Shape;349;p50"/>
          <p:cNvSpPr txBox="1"/>
          <p:nvPr>
            <p:ph idx="1" type="subTitle"/>
          </p:nvPr>
        </p:nvSpPr>
        <p:spPr>
          <a:xfrm>
            <a:off x="5886002" y="3233438"/>
            <a:ext cx="1457400" cy="87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latin typeface="Karla"/>
                <a:ea typeface="Karla"/>
                <a:cs typeface="Karla"/>
                <a:sym typeface="Karla"/>
              </a:rPr>
              <a:t>Serene, 23</a:t>
            </a:r>
            <a:endParaRPr b="1"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Karla"/>
                <a:ea typeface="Karla"/>
                <a:cs typeface="Karla"/>
                <a:sym typeface="Karla"/>
              </a:rPr>
              <a:t>Graduate student at a state university</a:t>
            </a:r>
            <a:endParaRPr>
              <a:latin typeface="Karla"/>
              <a:ea typeface="Karla"/>
              <a:cs typeface="Karla"/>
              <a:sym typeface="Karla"/>
            </a:endParaRPr>
          </a:p>
        </p:txBody>
      </p:sp>
      <p:cxnSp>
        <p:nvCxnSpPr>
          <p:cNvPr id="350" name="Google Shape;350;p50"/>
          <p:cNvCxnSpPr>
            <a:stCxn id="343" idx="4"/>
            <a:endCxn id="348" idx="3"/>
          </p:cNvCxnSpPr>
          <p:nvPr/>
        </p:nvCxnSpPr>
        <p:spPr>
          <a:xfrm rot="5400000">
            <a:off x="2992100" y="2953175"/>
            <a:ext cx="569400" cy="1224300"/>
          </a:xfrm>
          <a:prstGeom prst="bentConnector2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351" name="Google Shape;351;p50"/>
          <p:cNvCxnSpPr>
            <a:stCxn id="344" idx="4"/>
            <a:endCxn id="349" idx="1"/>
          </p:cNvCxnSpPr>
          <p:nvPr/>
        </p:nvCxnSpPr>
        <p:spPr>
          <a:xfrm flipH="1" rot="-5400000">
            <a:off x="5409250" y="3191824"/>
            <a:ext cx="387900" cy="565500"/>
          </a:xfrm>
          <a:prstGeom prst="bentConnector2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352" name="Google Shape;352;p50"/>
          <p:cNvCxnSpPr>
            <a:stCxn id="347" idx="0"/>
            <a:endCxn id="342" idx="0"/>
          </p:cNvCxnSpPr>
          <p:nvPr/>
        </p:nvCxnSpPr>
        <p:spPr>
          <a:xfrm flipH="1" rot="-5400000">
            <a:off x="3208886" y="1452972"/>
            <a:ext cx="7800" cy="1352400"/>
          </a:xfrm>
          <a:prstGeom prst="bentConnector3">
            <a:avLst>
              <a:gd fmla="val -3052885" name="adj1"/>
            </a:avLst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353" name="Google Shape;353;p50"/>
          <p:cNvSpPr/>
          <p:nvPr/>
        </p:nvSpPr>
        <p:spPr>
          <a:xfrm>
            <a:off x="4396839" y="3182523"/>
            <a:ext cx="490800" cy="486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lt2"/>
                </a:solidFill>
                <a:latin typeface="Karla"/>
                <a:ea typeface="Karla"/>
                <a:cs typeface="Karla"/>
                <a:sym typeface="Karla"/>
              </a:rPr>
              <a:t>P4</a:t>
            </a:r>
            <a:endParaRPr b="1" sz="1000">
              <a:solidFill>
                <a:schemeClr val="lt2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354" name="Google Shape;354;p50"/>
          <p:cNvSpPr txBox="1"/>
          <p:nvPr>
            <p:ph idx="1" type="subTitle"/>
          </p:nvPr>
        </p:nvSpPr>
        <p:spPr>
          <a:xfrm>
            <a:off x="3654377" y="3949983"/>
            <a:ext cx="1242000" cy="87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latin typeface="Karla"/>
                <a:ea typeface="Karla"/>
                <a:cs typeface="Karla"/>
                <a:sym typeface="Karla"/>
              </a:rPr>
              <a:t>Angela, 21</a:t>
            </a:r>
            <a:endParaRPr b="1">
              <a:solidFill>
                <a:schemeClr val="dk2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Karla"/>
                <a:ea typeface="Karla"/>
                <a:cs typeface="Karla"/>
                <a:sym typeface="Karla"/>
              </a:rPr>
              <a:t>Junior at a large public school</a:t>
            </a:r>
            <a:endParaRPr>
              <a:solidFill>
                <a:schemeClr val="dk2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cxnSp>
        <p:nvCxnSpPr>
          <p:cNvPr id="355" name="Google Shape;355;p50"/>
          <p:cNvCxnSpPr>
            <a:stCxn id="353" idx="4"/>
            <a:endCxn id="354" idx="3"/>
          </p:cNvCxnSpPr>
          <p:nvPr/>
        </p:nvCxnSpPr>
        <p:spPr>
          <a:xfrm flipH="1" rot="-5400000">
            <a:off x="4410939" y="3899823"/>
            <a:ext cx="716700" cy="254100"/>
          </a:xfrm>
          <a:prstGeom prst="bentConnector4">
            <a:avLst>
              <a:gd fmla="val 19636" name="adj1"/>
              <a:gd fmla="val 193728" name="adj2"/>
            </a:avLst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356" name="Google Shape;356;p50"/>
          <p:cNvSpPr/>
          <p:nvPr/>
        </p:nvSpPr>
        <p:spPr>
          <a:xfrm>
            <a:off x="4361398" y="1754653"/>
            <a:ext cx="490800" cy="51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2"/>
                </a:solidFill>
                <a:latin typeface="Karla"/>
                <a:ea typeface="Karla"/>
                <a:cs typeface="Karla"/>
                <a:sym typeface="Karla"/>
              </a:rPr>
              <a:t>P1</a:t>
            </a:r>
            <a:endParaRPr b="1" sz="1000">
              <a:solidFill>
                <a:schemeClr val="lt2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357" name="Google Shape;357;p50"/>
          <p:cNvSpPr txBox="1"/>
          <p:nvPr>
            <p:ph idx="1" type="subTitle"/>
          </p:nvPr>
        </p:nvSpPr>
        <p:spPr>
          <a:xfrm>
            <a:off x="5150177" y="1255107"/>
            <a:ext cx="1797900" cy="7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latin typeface="Karla"/>
                <a:ea typeface="Karla"/>
                <a:cs typeface="Karla"/>
                <a:sym typeface="Karla"/>
              </a:rPr>
              <a:t>Jimmy, 24</a:t>
            </a:r>
            <a:endParaRPr b="1">
              <a:solidFill>
                <a:schemeClr val="dk2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Karla"/>
                <a:ea typeface="Karla"/>
                <a:cs typeface="Karla"/>
                <a:sym typeface="Karla"/>
              </a:rPr>
              <a:t>Recent grad in public policy from a private university</a:t>
            </a:r>
            <a:endParaRPr>
              <a:solidFill>
                <a:schemeClr val="dk2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cxnSp>
        <p:nvCxnSpPr>
          <p:cNvPr id="358" name="Google Shape;358;p50"/>
          <p:cNvCxnSpPr>
            <a:stCxn id="357" idx="0"/>
            <a:endCxn id="356" idx="0"/>
          </p:cNvCxnSpPr>
          <p:nvPr/>
        </p:nvCxnSpPr>
        <p:spPr>
          <a:xfrm rot="5400000">
            <a:off x="5078177" y="783657"/>
            <a:ext cx="499500" cy="1442400"/>
          </a:xfrm>
          <a:prstGeom prst="bentConnector3">
            <a:avLst>
              <a:gd fmla="val -47673" name="adj1"/>
            </a:avLst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359" name="Google Shape;359;p50"/>
          <p:cNvSpPr/>
          <p:nvPr/>
        </p:nvSpPr>
        <p:spPr>
          <a:xfrm>
            <a:off x="5079228" y="2111598"/>
            <a:ext cx="490800" cy="486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lt2"/>
                </a:solidFill>
                <a:latin typeface="Karla"/>
                <a:ea typeface="Karla"/>
                <a:cs typeface="Karla"/>
                <a:sym typeface="Karla"/>
              </a:rPr>
              <a:t>P6</a:t>
            </a:r>
            <a:endParaRPr b="1" sz="1000">
              <a:solidFill>
                <a:schemeClr val="lt2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360" name="Google Shape;360;p50"/>
          <p:cNvSpPr txBox="1"/>
          <p:nvPr>
            <p:ph idx="1" type="subTitle"/>
          </p:nvPr>
        </p:nvSpPr>
        <p:spPr>
          <a:xfrm>
            <a:off x="6514912" y="1887161"/>
            <a:ext cx="1242000" cy="87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latin typeface="Karla"/>
                <a:ea typeface="Karla"/>
                <a:cs typeface="Karla"/>
                <a:sym typeface="Karla"/>
              </a:rPr>
              <a:t>Vikas, 22</a:t>
            </a:r>
            <a:endParaRPr b="1">
              <a:solidFill>
                <a:schemeClr val="dk2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Karla"/>
                <a:ea typeface="Karla"/>
                <a:cs typeface="Karla"/>
                <a:sym typeface="Karla"/>
              </a:rPr>
              <a:t>Senior studying CS at a UC</a:t>
            </a:r>
            <a:endParaRPr>
              <a:solidFill>
                <a:schemeClr val="dk2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cxnSp>
        <p:nvCxnSpPr>
          <p:cNvPr id="361" name="Google Shape;361;p50"/>
          <p:cNvCxnSpPr>
            <a:stCxn id="359" idx="4"/>
            <a:endCxn id="360" idx="1"/>
          </p:cNvCxnSpPr>
          <p:nvPr/>
        </p:nvCxnSpPr>
        <p:spPr>
          <a:xfrm rot="-5400000">
            <a:off x="5782128" y="1864698"/>
            <a:ext cx="275400" cy="1190400"/>
          </a:xfrm>
          <a:prstGeom prst="bentConnector4">
            <a:avLst>
              <a:gd fmla="val -52116" name="adj1"/>
              <a:gd fmla="val 60303" name="adj2"/>
            </a:avLst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362" name="Google Shape;362;p50"/>
          <p:cNvSpPr txBox="1"/>
          <p:nvPr>
            <p:ph type="title"/>
          </p:nvPr>
        </p:nvSpPr>
        <p:spPr>
          <a:xfrm>
            <a:off x="5029150" y="4275225"/>
            <a:ext cx="4009500" cy="85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chemeClr val="lt2"/>
                </a:solidFill>
                <a:latin typeface="Karla"/>
                <a:ea typeface="Karla"/>
                <a:cs typeface="Karla"/>
                <a:sym typeface="Karla"/>
              </a:rPr>
              <a:t>+ 5</a:t>
            </a:r>
            <a:r>
              <a:rPr i="1" lang="en" sz="1600">
                <a:solidFill>
                  <a:schemeClr val="lt2"/>
                </a:solidFill>
                <a:latin typeface="Karla"/>
                <a:ea typeface="Karla"/>
                <a:cs typeface="Karla"/>
                <a:sym typeface="Karla"/>
              </a:rPr>
              <a:t> participants who completed our prototypes individually &amp; anonymously</a:t>
            </a:r>
            <a:endParaRPr i="1" sz="1600">
              <a:solidFill>
                <a:schemeClr val="lt2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1"/>
          <p:cNvSpPr txBox="1"/>
          <p:nvPr>
            <p:ph type="title"/>
          </p:nvPr>
        </p:nvSpPr>
        <p:spPr>
          <a:xfrm>
            <a:off x="757975" y="390375"/>
            <a:ext cx="6559500" cy="108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Karla"/>
                <a:ea typeface="Karla"/>
                <a:cs typeface="Karla"/>
                <a:sym typeface="Karla"/>
              </a:rPr>
              <a:t>V</a:t>
            </a:r>
            <a:r>
              <a:rPr lang="en">
                <a:latin typeface="Karla"/>
                <a:ea typeface="Karla"/>
                <a:cs typeface="Karla"/>
                <a:sym typeface="Karla"/>
              </a:rPr>
              <a:t>irtual user testing</a:t>
            </a:r>
            <a:endParaRPr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368" name="Google Shape;368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1237" y="1679625"/>
            <a:ext cx="6421525" cy="24791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52"/>
          <p:cNvSpPr txBox="1"/>
          <p:nvPr>
            <p:ph type="title"/>
          </p:nvPr>
        </p:nvSpPr>
        <p:spPr>
          <a:xfrm>
            <a:off x="2385750" y="3041363"/>
            <a:ext cx="4372500" cy="62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Karla"/>
                <a:ea typeface="Karla"/>
                <a:cs typeface="Karla"/>
                <a:sym typeface="Karla"/>
              </a:rPr>
              <a:t>Test results</a:t>
            </a:r>
            <a:endParaRPr sz="24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374" name="Google Shape;374;p52"/>
          <p:cNvSpPr txBox="1"/>
          <p:nvPr>
            <p:ph idx="2" type="title"/>
          </p:nvPr>
        </p:nvSpPr>
        <p:spPr>
          <a:xfrm>
            <a:off x="311700" y="2282950"/>
            <a:ext cx="8520600" cy="93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pic>
        <p:nvPicPr>
          <p:cNvPr id="375" name="Google Shape;375;p52"/>
          <p:cNvPicPr preferRelativeResize="0"/>
          <p:nvPr/>
        </p:nvPicPr>
        <p:blipFill>
          <a:blip r:embed="rId3">
            <a:alphaModFix amt="90000"/>
          </a:blip>
          <a:stretch>
            <a:fillRect/>
          </a:stretch>
        </p:blipFill>
        <p:spPr>
          <a:xfrm>
            <a:off x="3809100" y="1062929"/>
            <a:ext cx="2061301" cy="1381946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52"/>
          <p:cNvSpPr/>
          <p:nvPr/>
        </p:nvSpPr>
        <p:spPr>
          <a:xfrm rot="-260">
            <a:off x="4036773" y="1221746"/>
            <a:ext cx="773191" cy="1064312"/>
          </a:xfrm>
          <a:custGeom>
            <a:rect b="b" l="l" r="r" t="t"/>
            <a:pathLst>
              <a:path extrusionOk="0" h="43428" w="23361">
                <a:moveTo>
                  <a:pt x="1627" y="363"/>
                </a:moveTo>
                <a:cubicBezTo>
                  <a:pt x="1637" y="363"/>
                  <a:pt x="1649" y="367"/>
                  <a:pt x="1664" y="374"/>
                </a:cubicBezTo>
                <a:cubicBezTo>
                  <a:pt x="2635" y="859"/>
                  <a:pt x="3466" y="1622"/>
                  <a:pt x="4090" y="2454"/>
                </a:cubicBezTo>
                <a:cubicBezTo>
                  <a:pt x="4437" y="2870"/>
                  <a:pt x="4783" y="3355"/>
                  <a:pt x="5061" y="3840"/>
                </a:cubicBezTo>
                <a:cubicBezTo>
                  <a:pt x="4229" y="2592"/>
                  <a:pt x="3120" y="1553"/>
                  <a:pt x="1733" y="859"/>
                </a:cubicBezTo>
                <a:cubicBezTo>
                  <a:pt x="1609" y="611"/>
                  <a:pt x="1541" y="363"/>
                  <a:pt x="1627" y="363"/>
                </a:cubicBezTo>
                <a:close/>
                <a:moveTo>
                  <a:pt x="1872" y="1206"/>
                </a:moveTo>
                <a:lnTo>
                  <a:pt x="1872" y="1206"/>
                </a:lnTo>
                <a:cubicBezTo>
                  <a:pt x="2981" y="1969"/>
                  <a:pt x="4021" y="2870"/>
                  <a:pt x="4783" y="4048"/>
                </a:cubicBezTo>
                <a:cubicBezTo>
                  <a:pt x="5130" y="4464"/>
                  <a:pt x="5407" y="4949"/>
                  <a:pt x="5754" y="5434"/>
                </a:cubicBezTo>
                <a:cubicBezTo>
                  <a:pt x="5546" y="5157"/>
                  <a:pt x="5338" y="4880"/>
                  <a:pt x="5061" y="4603"/>
                </a:cubicBezTo>
                <a:cubicBezTo>
                  <a:pt x="5061" y="4582"/>
                  <a:pt x="5049" y="4574"/>
                  <a:pt x="5034" y="4574"/>
                </a:cubicBezTo>
                <a:cubicBezTo>
                  <a:pt x="4997" y="4574"/>
                  <a:pt x="4942" y="4623"/>
                  <a:pt x="4991" y="4672"/>
                </a:cubicBezTo>
                <a:lnTo>
                  <a:pt x="5061" y="4811"/>
                </a:lnTo>
                <a:cubicBezTo>
                  <a:pt x="4229" y="3979"/>
                  <a:pt x="3328" y="3286"/>
                  <a:pt x="2635" y="2454"/>
                </a:cubicBezTo>
                <a:cubicBezTo>
                  <a:pt x="2357" y="2038"/>
                  <a:pt x="2080" y="1622"/>
                  <a:pt x="1872" y="1206"/>
                </a:cubicBezTo>
                <a:close/>
                <a:moveTo>
                  <a:pt x="4853" y="5019"/>
                </a:moveTo>
                <a:cubicBezTo>
                  <a:pt x="5199" y="5365"/>
                  <a:pt x="5615" y="5712"/>
                  <a:pt x="5962" y="6058"/>
                </a:cubicBezTo>
                <a:cubicBezTo>
                  <a:pt x="5546" y="5712"/>
                  <a:pt x="5130" y="5365"/>
                  <a:pt x="4714" y="5019"/>
                </a:cubicBezTo>
                <a:close/>
                <a:moveTo>
                  <a:pt x="908" y="865"/>
                </a:moveTo>
                <a:cubicBezTo>
                  <a:pt x="998" y="865"/>
                  <a:pt x="1110" y="885"/>
                  <a:pt x="1248" y="929"/>
                </a:cubicBezTo>
                <a:cubicBezTo>
                  <a:pt x="1317" y="998"/>
                  <a:pt x="1317" y="998"/>
                  <a:pt x="1387" y="998"/>
                </a:cubicBezTo>
                <a:cubicBezTo>
                  <a:pt x="1733" y="1899"/>
                  <a:pt x="2219" y="2662"/>
                  <a:pt x="2981" y="3286"/>
                </a:cubicBezTo>
                <a:lnTo>
                  <a:pt x="2773" y="3147"/>
                </a:lnTo>
                <a:lnTo>
                  <a:pt x="2080" y="2454"/>
                </a:lnTo>
                <a:cubicBezTo>
                  <a:pt x="2048" y="2422"/>
                  <a:pt x="2016" y="2408"/>
                  <a:pt x="1987" y="2408"/>
                </a:cubicBezTo>
                <a:cubicBezTo>
                  <a:pt x="1892" y="2408"/>
                  <a:pt x="1835" y="2555"/>
                  <a:pt x="1941" y="2662"/>
                </a:cubicBezTo>
                <a:cubicBezTo>
                  <a:pt x="2219" y="2939"/>
                  <a:pt x="2496" y="3216"/>
                  <a:pt x="2842" y="3494"/>
                </a:cubicBezTo>
                <a:cubicBezTo>
                  <a:pt x="2981" y="3632"/>
                  <a:pt x="3050" y="3771"/>
                  <a:pt x="3189" y="3909"/>
                </a:cubicBezTo>
                <a:cubicBezTo>
                  <a:pt x="4229" y="4949"/>
                  <a:pt x="5407" y="5920"/>
                  <a:pt x="6516" y="6890"/>
                </a:cubicBezTo>
                <a:cubicBezTo>
                  <a:pt x="5477" y="6336"/>
                  <a:pt x="4506" y="5712"/>
                  <a:pt x="3605" y="5019"/>
                </a:cubicBezTo>
                <a:cubicBezTo>
                  <a:pt x="2912" y="4464"/>
                  <a:pt x="2219" y="3840"/>
                  <a:pt x="1595" y="3147"/>
                </a:cubicBezTo>
                <a:cubicBezTo>
                  <a:pt x="1343" y="2895"/>
                  <a:pt x="1" y="865"/>
                  <a:pt x="908" y="865"/>
                </a:cubicBezTo>
                <a:close/>
                <a:moveTo>
                  <a:pt x="5886" y="8512"/>
                </a:moveTo>
                <a:cubicBezTo>
                  <a:pt x="5930" y="8512"/>
                  <a:pt x="5980" y="8528"/>
                  <a:pt x="6031" y="8554"/>
                </a:cubicBezTo>
                <a:cubicBezTo>
                  <a:pt x="5962" y="8623"/>
                  <a:pt x="5962" y="8762"/>
                  <a:pt x="6031" y="8762"/>
                </a:cubicBezTo>
                <a:lnTo>
                  <a:pt x="6308" y="8900"/>
                </a:lnTo>
                <a:cubicBezTo>
                  <a:pt x="6308" y="8900"/>
                  <a:pt x="6378" y="8970"/>
                  <a:pt x="6308" y="8970"/>
                </a:cubicBezTo>
                <a:lnTo>
                  <a:pt x="6378" y="8970"/>
                </a:lnTo>
                <a:cubicBezTo>
                  <a:pt x="6355" y="8993"/>
                  <a:pt x="6324" y="9001"/>
                  <a:pt x="6290" y="9001"/>
                </a:cubicBezTo>
                <a:cubicBezTo>
                  <a:pt x="6224" y="9001"/>
                  <a:pt x="6147" y="8970"/>
                  <a:pt x="6100" y="8970"/>
                </a:cubicBezTo>
                <a:cubicBezTo>
                  <a:pt x="5962" y="8970"/>
                  <a:pt x="5823" y="8900"/>
                  <a:pt x="5754" y="8900"/>
                </a:cubicBezTo>
                <a:cubicBezTo>
                  <a:pt x="5754" y="8831"/>
                  <a:pt x="5754" y="8762"/>
                  <a:pt x="5754" y="8692"/>
                </a:cubicBezTo>
                <a:cubicBezTo>
                  <a:pt x="5754" y="8561"/>
                  <a:pt x="5810" y="8512"/>
                  <a:pt x="5886" y="8512"/>
                </a:cubicBezTo>
                <a:close/>
                <a:moveTo>
                  <a:pt x="10608" y="9641"/>
                </a:moveTo>
                <a:cubicBezTo>
                  <a:pt x="10607" y="9643"/>
                  <a:pt x="10606" y="9650"/>
                  <a:pt x="10606" y="9663"/>
                </a:cubicBezTo>
                <a:cubicBezTo>
                  <a:pt x="10606" y="9655"/>
                  <a:pt x="10607" y="9648"/>
                  <a:pt x="10608" y="9641"/>
                </a:cubicBezTo>
                <a:close/>
                <a:moveTo>
                  <a:pt x="3879" y="10107"/>
                </a:moveTo>
                <a:cubicBezTo>
                  <a:pt x="3938" y="10107"/>
                  <a:pt x="4014" y="10123"/>
                  <a:pt x="4090" y="10148"/>
                </a:cubicBezTo>
                <a:cubicBezTo>
                  <a:pt x="4160" y="10564"/>
                  <a:pt x="4298" y="11049"/>
                  <a:pt x="4575" y="11396"/>
                </a:cubicBezTo>
                <a:cubicBezTo>
                  <a:pt x="4229" y="11049"/>
                  <a:pt x="3952" y="10703"/>
                  <a:pt x="3813" y="10287"/>
                </a:cubicBezTo>
                <a:cubicBezTo>
                  <a:pt x="3725" y="10155"/>
                  <a:pt x="3776" y="10107"/>
                  <a:pt x="3879" y="10107"/>
                </a:cubicBezTo>
                <a:close/>
                <a:moveTo>
                  <a:pt x="9281" y="4291"/>
                </a:moveTo>
                <a:cubicBezTo>
                  <a:pt x="9621" y="4291"/>
                  <a:pt x="10370" y="5378"/>
                  <a:pt x="10467" y="5573"/>
                </a:cubicBezTo>
                <a:cubicBezTo>
                  <a:pt x="10606" y="6058"/>
                  <a:pt x="10814" y="6544"/>
                  <a:pt x="10953" y="7029"/>
                </a:cubicBezTo>
                <a:cubicBezTo>
                  <a:pt x="11022" y="7791"/>
                  <a:pt x="11091" y="8554"/>
                  <a:pt x="11230" y="9316"/>
                </a:cubicBezTo>
                <a:cubicBezTo>
                  <a:pt x="11230" y="10010"/>
                  <a:pt x="11299" y="10703"/>
                  <a:pt x="11299" y="11396"/>
                </a:cubicBezTo>
                <a:cubicBezTo>
                  <a:pt x="11299" y="11119"/>
                  <a:pt x="11230" y="10911"/>
                  <a:pt x="11161" y="10633"/>
                </a:cubicBezTo>
                <a:cubicBezTo>
                  <a:pt x="11091" y="10356"/>
                  <a:pt x="11091" y="10148"/>
                  <a:pt x="11091" y="9940"/>
                </a:cubicBezTo>
                <a:cubicBezTo>
                  <a:pt x="11022" y="8277"/>
                  <a:pt x="10606" y="6613"/>
                  <a:pt x="9844" y="5157"/>
                </a:cubicBezTo>
                <a:cubicBezTo>
                  <a:pt x="9844" y="5114"/>
                  <a:pt x="9824" y="5098"/>
                  <a:pt x="9796" y="5098"/>
                </a:cubicBezTo>
                <a:cubicBezTo>
                  <a:pt x="9735" y="5098"/>
                  <a:pt x="9636" y="5179"/>
                  <a:pt x="9636" y="5227"/>
                </a:cubicBezTo>
                <a:cubicBezTo>
                  <a:pt x="9566" y="5365"/>
                  <a:pt x="9566" y="5573"/>
                  <a:pt x="9636" y="5781"/>
                </a:cubicBezTo>
                <a:cubicBezTo>
                  <a:pt x="9601" y="5850"/>
                  <a:pt x="9653" y="5885"/>
                  <a:pt x="9714" y="5885"/>
                </a:cubicBezTo>
                <a:cubicBezTo>
                  <a:pt x="9774" y="5885"/>
                  <a:pt x="9844" y="5850"/>
                  <a:pt x="9844" y="5781"/>
                </a:cubicBezTo>
                <a:cubicBezTo>
                  <a:pt x="10052" y="5920"/>
                  <a:pt x="10260" y="6197"/>
                  <a:pt x="10190" y="6474"/>
                </a:cubicBezTo>
                <a:cubicBezTo>
                  <a:pt x="10467" y="7375"/>
                  <a:pt x="10675" y="8277"/>
                  <a:pt x="10745" y="9247"/>
                </a:cubicBezTo>
                <a:lnTo>
                  <a:pt x="10745" y="9455"/>
                </a:lnTo>
                <a:cubicBezTo>
                  <a:pt x="10683" y="9517"/>
                  <a:pt x="10621" y="9579"/>
                  <a:pt x="10608" y="9641"/>
                </a:cubicBezTo>
                <a:lnTo>
                  <a:pt x="10608" y="9641"/>
                </a:lnTo>
                <a:cubicBezTo>
                  <a:pt x="10609" y="9640"/>
                  <a:pt x="10609" y="9640"/>
                  <a:pt x="10610" y="9640"/>
                </a:cubicBezTo>
                <a:cubicBezTo>
                  <a:pt x="10637" y="9640"/>
                  <a:pt x="10819" y="10755"/>
                  <a:pt x="10883" y="11396"/>
                </a:cubicBezTo>
                <a:lnTo>
                  <a:pt x="10883" y="11673"/>
                </a:lnTo>
                <a:cubicBezTo>
                  <a:pt x="10606" y="10911"/>
                  <a:pt x="10398" y="10079"/>
                  <a:pt x="10260" y="9316"/>
                </a:cubicBezTo>
                <a:cubicBezTo>
                  <a:pt x="9913" y="7861"/>
                  <a:pt x="9428" y="6474"/>
                  <a:pt x="9150" y="5019"/>
                </a:cubicBezTo>
                <a:cubicBezTo>
                  <a:pt x="9068" y="4484"/>
                  <a:pt x="9138" y="4291"/>
                  <a:pt x="9281" y="4291"/>
                </a:cubicBezTo>
                <a:close/>
                <a:moveTo>
                  <a:pt x="4645" y="10287"/>
                </a:moveTo>
                <a:cubicBezTo>
                  <a:pt x="5130" y="10495"/>
                  <a:pt x="5615" y="10703"/>
                  <a:pt x="6100" y="10911"/>
                </a:cubicBezTo>
                <a:cubicBezTo>
                  <a:pt x="6863" y="11535"/>
                  <a:pt x="7487" y="12158"/>
                  <a:pt x="8111" y="12921"/>
                </a:cubicBezTo>
                <a:cubicBezTo>
                  <a:pt x="8388" y="13267"/>
                  <a:pt x="8665" y="13614"/>
                  <a:pt x="9012" y="13961"/>
                </a:cubicBezTo>
                <a:cubicBezTo>
                  <a:pt x="7972" y="13060"/>
                  <a:pt x="6932" y="12228"/>
                  <a:pt x="5962" y="11188"/>
                </a:cubicBezTo>
                <a:cubicBezTo>
                  <a:pt x="5949" y="11175"/>
                  <a:pt x="5933" y="11169"/>
                  <a:pt x="5916" y="11169"/>
                </a:cubicBezTo>
                <a:cubicBezTo>
                  <a:pt x="5847" y="11169"/>
                  <a:pt x="5767" y="11270"/>
                  <a:pt x="5823" y="11327"/>
                </a:cubicBezTo>
                <a:cubicBezTo>
                  <a:pt x="6794" y="12366"/>
                  <a:pt x="7833" y="13475"/>
                  <a:pt x="8942" y="14515"/>
                </a:cubicBezTo>
                <a:lnTo>
                  <a:pt x="8596" y="14238"/>
                </a:lnTo>
                <a:lnTo>
                  <a:pt x="8527" y="14238"/>
                </a:lnTo>
                <a:cubicBezTo>
                  <a:pt x="8596" y="14238"/>
                  <a:pt x="8596" y="14169"/>
                  <a:pt x="8527" y="14169"/>
                </a:cubicBezTo>
                <a:cubicBezTo>
                  <a:pt x="7833" y="13614"/>
                  <a:pt x="7071" y="13129"/>
                  <a:pt x="6308" y="12574"/>
                </a:cubicBezTo>
                <a:cubicBezTo>
                  <a:pt x="5823" y="12228"/>
                  <a:pt x="4367" y="10703"/>
                  <a:pt x="4645" y="10287"/>
                </a:cubicBezTo>
                <a:close/>
                <a:moveTo>
                  <a:pt x="9497" y="17981"/>
                </a:moveTo>
                <a:cubicBezTo>
                  <a:pt x="9705" y="17981"/>
                  <a:pt x="9913" y="18050"/>
                  <a:pt x="9982" y="18189"/>
                </a:cubicBezTo>
                <a:lnTo>
                  <a:pt x="9913" y="18189"/>
                </a:lnTo>
                <a:cubicBezTo>
                  <a:pt x="9774" y="18189"/>
                  <a:pt x="9705" y="18466"/>
                  <a:pt x="9913" y="18466"/>
                </a:cubicBezTo>
                <a:lnTo>
                  <a:pt x="10121" y="18466"/>
                </a:lnTo>
                <a:cubicBezTo>
                  <a:pt x="10052" y="18536"/>
                  <a:pt x="9913" y="18605"/>
                  <a:pt x="9844" y="18605"/>
                </a:cubicBezTo>
                <a:cubicBezTo>
                  <a:pt x="9774" y="18536"/>
                  <a:pt x="9705" y="18466"/>
                  <a:pt x="9705" y="18397"/>
                </a:cubicBezTo>
                <a:cubicBezTo>
                  <a:pt x="9685" y="18377"/>
                  <a:pt x="9664" y="18368"/>
                  <a:pt x="9646" y="18368"/>
                </a:cubicBezTo>
                <a:cubicBezTo>
                  <a:pt x="9601" y="18368"/>
                  <a:pt x="9566" y="18417"/>
                  <a:pt x="9566" y="18466"/>
                </a:cubicBezTo>
                <a:lnTo>
                  <a:pt x="9566" y="18536"/>
                </a:lnTo>
                <a:cubicBezTo>
                  <a:pt x="9497" y="18466"/>
                  <a:pt x="9428" y="18397"/>
                  <a:pt x="9358" y="18328"/>
                </a:cubicBezTo>
                <a:cubicBezTo>
                  <a:pt x="9358" y="18189"/>
                  <a:pt x="9358" y="17981"/>
                  <a:pt x="9497" y="17981"/>
                </a:cubicBezTo>
                <a:close/>
                <a:moveTo>
                  <a:pt x="14696" y="15971"/>
                </a:moveTo>
                <a:cubicBezTo>
                  <a:pt x="14696" y="16110"/>
                  <a:pt x="14696" y="16248"/>
                  <a:pt x="14627" y="16456"/>
                </a:cubicBezTo>
                <a:cubicBezTo>
                  <a:pt x="14557" y="17288"/>
                  <a:pt x="14419" y="18189"/>
                  <a:pt x="14349" y="19021"/>
                </a:cubicBezTo>
                <a:cubicBezTo>
                  <a:pt x="14349" y="18328"/>
                  <a:pt x="14349" y="17635"/>
                  <a:pt x="14419" y="16872"/>
                </a:cubicBezTo>
                <a:cubicBezTo>
                  <a:pt x="14488" y="16595"/>
                  <a:pt x="14627" y="16248"/>
                  <a:pt x="14696" y="15971"/>
                </a:cubicBezTo>
                <a:close/>
                <a:moveTo>
                  <a:pt x="14456" y="9836"/>
                </a:moveTo>
                <a:cubicBezTo>
                  <a:pt x="14518" y="9836"/>
                  <a:pt x="14576" y="9888"/>
                  <a:pt x="14627" y="10010"/>
                </a:cubicBezTo>
                <a:cubicBezTo>
                  <a:pt x="14765" y="10356"/>
                  <a:pt x="14835" y="10772"/>
                  <a:pt x="14835" y="11119"/>
                </a:cubicBezTo>
                <a:cubicBezTo>
                  <a:pt x="14904" y="11950"/>
                  <a:pt x="14904" y="12713"/>
                  <a:pt x="14835" y="13545"/>
                </a:cubicBezTo>
                <a:cubicBezTo>
                  <a:pt x="14765" y="14238"/>
                  <a:pt x="14627" y="14931"/>
                  <a:pt x="14488" y="15624"/>
                </a:cubicBezTo>
                <a:cubicBezTo>
                  <a:pt x="14627" y="14446"/>
                  <a:pt x="14696" y="13267"/>
                  <a:pt x="14835" y="12089"/>
                </a:cubicBezTo>
                <a:cubicBezTo>
                  <a:pt x="14835" y="12054"/>
                  <a:pt x="14783" y="12037"/>
                  <a:pt x="14731" y="12037"/>
                </a:cubicBezTo>
                <a:cubicBezTo>
                  <a:pt x="14679" y="12037"/>
                  <a:pt x="14627" y="12054"/>
                  <a:pt x="14627" y="12089"/>
                </a:cubicBezTo>
                <a:cubicBezTo>
                  <a:pt x="14627" y="12228"/>
                  <a:pt x="14627" y="12366"/>
                  <a:pt x="14557" y="12505"/>
                </a:cubicBezTo>
                <a:cubicBezTo>
                  <a:pt x="14557" y="11812"/>
                  <a:pt x="14627" y="11119"/>
                  <a:pt x="14696" y="10495"/>
                </a:cubicBezTo>
                <a:cubicBezTo>
                  <a:pt x="14696" y="10391"/>
                  <a:pt x="14627" y="10339"/>
                  <a:pt x="14557" y="10339"/>
                </a:cubicBezTo>
                <a:cubicBezTo>
                  <a:pt x="14488" y="10339"/>
                  <a:pt x="14419" y="10391"/>
                  <a:pt x="14419" y="10495"/>
                </a:cubicBezTo>
                <a:cubicBezTo>
                  <a:pt x="14280" y="12366"/>
                  <a:pt x="14280" y="14238"/>
                  <a:pt x="14141" y="16110"/>
                </a:cubicBezTo>
                <a:cubicBezTo>
                  <a:pt x="14072" y="17149"/>
                  <a:pt x="14003" y="18189"/>
                  <a:pt x="14003" y="19160"/>
                </a:cubicBezTo>
                <a:cubicBezTo>
                  <a:pt x="13448" y="16733"/>
                  <a:pt x="13310" y="14238"/>
                  <a:pt x="13587" y="11742"/>
                </a:cubicBezTo>
                <a:cubicBezTo>
                  <a:pt x="13587" y="11624"/>
                  <a:pt x="14093" y="9836"/>
                  <a:pt x="14456" y="9836"/>
                </a:cubicBezTo>
                <a:close/>
                <a:moveTo>
                  <a:pt x="18716" y="18925"/>
                </a:moveTo>
                <a:cubicBezTo>
                  <a:pt x="19027" y="18925"/>
                  <a:pt x="19349" y="19310"/>
                  <a:pt x="19410" y="19853"/>
                </a:cubicBezTo>
                <a:cubicBezTo>
                  <a:pt x="19548" y="20685"/>
                  <a:pt x="19548" y="21586"/>
                  <a:pt x="19410" y="22418"/>
                </a:cubicBezTo>
                <a:cubicBezTo>
                  <a:pt x="19340" y="22210"/>
                  <a:pt x="19202" y="21932"/>
                  <a:pt x="19063" y="21724"/>
                </a:cubicBezTo>
                <a:lnTo>
                  <a:pt x="18994" y="21724"/>
                </a:lnTo>
                <a:cubicBezTo>
                  <a:pt x="19063" y="20754"/>
                  <a:pt x="18924" y="19853"/>
                  <a:pt x="18578" y="18952"/>
                </a:cubicBezTo>
                <a:cubicBezTo>
                  <a:pt x="18623" y="18934"/>
                  <a:pt x="18669" y="18925"/>
                  <a:pt x="18716" y="18925"/>
                </a:cubicBezTo>
                <a:close/>
                <a:moveTo>
                  <a:pt x="2704" y="19714"/>
                </a:moveTo>
                <a:lnTo>
                  <a:pt x="2704" y="19714"/>
                </a:lnTo>
                <a:cubicBezTo>
                  <a:pt x="2912" y="19783"/>
                  <a:pt x="3050" y="19922"/>
                  <a:pt x="3120" y="19991"/>
                </a:cubicBezTo>
                <a:cubicBezTo>
                  <a:pt x="3536" y="20477"/>
                  <a:pt x="3952" y="21031"/>
                  <a:pt x="4367" y="21586"/>
                </a:cubicBezTo>
                <a:cubicBezTo>
                  <a:pt x="4645" y="21932"/>
                  <a:pt x="4922" y="22348"/>
                  <a:pt x="5199" y="22695"/>
                </a:cubicBezTo>
                <a:cubicBezTo>
                  <a:pt x="4783" y="22348"/>
                  <a:pt x="4437" y="21932"/>
                  <a:pt x="4090" y="21586"/>
                </a:cubicBezTo>
                <a:cubicBezTo>
                  <a:pt x="3536" y="21031"/>
                  <a:pt x="3120" y="20407"/>
                  <a:pt x="2704" y="19714"/>
                </a:cubicBezTo>
                <a:close/>
                <a:moveTo>
                  <a:pt x="1733" y="18813"/>
                </a:moveTo>
                <a:cubicBezTo>
                  <a:pt x="1872" y="19021"/>
                  <a:pt x="2080" y="19160"/>
                  <a:pt x="2288" y="19298"/>
                </a:cubicBezTo>
                <a:cubicBezTo>
                  <a:pt x="3050" y="20962"/>
                  <a:pt x="4160" y="22348"/>
                  <a:pt x="5477" y="23527"/>
                </a:cubicBezTo>
                <a:cubicBezTo>
                  <a:pt x="3674" y="22556"/>
                  <a:pt x="2288" y="20823"/>
                  <a:pt x="1733" y="18813"/>
                </a:cubicBezTo>
                <a:close/>
                <a:moveTo>
                  <a:pt x="2333" y="18234"/>
                </a:moveTo>
                <a:cubicBezTo>
                  <a:pt x="2450" y="18234"/>
                  <a:pt x="2739" y="18513"/>
                  <a:pt x="2981" y="18674"/>
                </a:cubicBezTo>
                <a:cubicBezTo>
                  <a:pt x="4506" y="20061"/>
                  <a:pt x="5754" y="21794"/>
                  <a:pt x="6447" y="23804"/>
                </a:cubicBezTo>
                <a:lnTo>
                  <a:pt x="6031" y="23388"/>
                </a:lnTo>
                <a:cubicBezTo>
                  <a:pt x="4922" y="21794"/>
                  <a:pt x="3952" y="20061"/>
                  <a:pt x="2427" y="18952"/>
                </a:cubicBezTo>
                <a:cubicBezTo>
                  <a:pt x="2427" y="18882"/>
                  <a:pt x="2427" y="18882"/>
                  <a:pt x="2427" y="18813"/>
                </a:cubicBezTo>
                <a:cubicBezTo>
                  <a:pt x="2253" y="18378"/>
                  <a:pt x="2248" y="18234"/>
                  <a:pt x="2333" y="18234"/>
                </a:cubicBezTo>
                <a:close/>
                <a:moveTo>
                  <a:pt x="18231" y="19298"/>
                </a:moveTo>
                <a:cubicBezTo>
                  <a:pt x="18300" y="19506"/>
                  <a:pt x="18439" y="19783"/>
                  <a:pt x="18439" y="19922"/>
                </a:cubicBezTo>
                <a:cubicBezTo>
                  <a:pt x="18578" y="20338"/>
                  <a:pt x="18578" y="20754"/>
                  <a:pt x="18578" y="21170"/>
                </a:cubicBezTo>
                <a:lnTo>
                  <a:pt x="18578" y="21932"/>
                </a:lnTo>
                <a:cubicBezTo>
                  <a:pt x="18092" y="22556"/>
                  <a:pt x="17746" y="23180"/>
                  <a:pt x="17538" y="23943"/>
                </a:cubicBezTo>
                <a:cubicBezTo>
                  <a:pt x="17538" y="23249"/>
                  <a:pt x="17677" y="22556"/>
                  <a:pt x="17677" y="21932"/>
                </a:cubicBezTo>
                <a:cubicBezTo>
                  <a:pt x="17746" y="21170"/>
                  <a:pt x="17885" y="20407"/>
                  <a:pt x="18092" y="19645"/>
                </a:cubicBezTo>
                <a:cubicBezTo>
                  <a:pt x="18092" y="19506"/>
                  <a:pt x="18162" y="19368"/>
                  <a:pt x="18231" y="19298"/>
                </a:cubicBezTo>
                <a:close/>
                <a:moveTo>
                  <a:pt x="15736" y="23527"/>
                </a:moveTo>
                <a:cubicBezTo>
                  <a:pt x="16003" y="23634"/>
                  <a:pt x="16064" y="23906"/>
                  <a:pt x="16078" y="24216"/>
                </a:cubicBezTo>
                <a:lnTo>
                  <a:pt x="16078" y="24216"/>
                </a:lnTo>
                <a:cubicBezTo>
                  <a:pt x="16013" y="24148"/>
                  <a:pt x="16013" y="24080"/>
                  <a:pt x="16013" y="24012"/>
                </a:cubicBezTo>
                <a:cubicBezTo>
                  <a:pt x="15944" y="23943"/>
                  <a:pt x="15874" y="23943"/>
                  <a:pt x="15805" y="23943"/>
                </a:cubicBezTo>
                <a:lnTo>
                  <a:pt x="15736" y="24012"/>
                </a:lnTo>
                <a:cubicBezTo>
                  <a:pt x="15666" y="23873"/>
                  <a:pt x="15666" y="23665"/>
                  <a:pt x="15736" y="23527"/>
                </a:cubicBezTo>
                <a:close/>
                <a:moveTo>
                  <a:pt x="8111" y="21655"/>
                </a:moveTo>
                <a:lnTo>
                  <a:pt x="8111" y="21655"/>
                </a:lnTo>
                <a:cubicBezTo>
                  <a:pt x="8180" y="21724"/>
                  <a:pt x="8180" y="21794"/>
                  <a:pt x="8249" y="21863"/>
                </a:cubicBezTo>
                <a:cubicBezTo>
                  <a:pt x="8527" y="22487"/>
                  <a:pt x="8735" y="23041"/>
                  <a:pt x="8942" y="23665"/>
                </a:cubicBezTo>
                <a:cubicBezTo>
                  <a:pt x="9081" y="23943"/>
                  <a:pt x="9150" y="24151"/>
                  <a:pt x="9220" y="24428"/>
                </a:cubicBezTo>
                <a:cubicBezTo>
                  <a:pt x="8735" y="23527"/>
                  <a:pt x="8388" y="22625"/>
                  <a:pt x="8111" y="21655"/>
                </a:cubicBezTo>
                <a:close/>
                <a:moveTo>
                  <a:pt x="15848" y="24237"/>
                </a:moveTo>
                <a:cubicBezTo>
                  <a:pt x="15874" y="24237"/>
                  <a:pt x="15909" y="24254"/>
                  <a:pt x="15944" y="24289"/>
                </a:cubicBezTo>
                <a:cubicBezTo>
                  <a:pt x="16004" y="24289"/>
                  <a:pt x="16065" y="24289"/>
                  <a:pt x="16079" y="24242"/>
                </a:cubicBezTo>
                <a:lnTo>
                  <a:pt x="16079" y="24242"/>
                </a:lnTo>
                <a:cubicBezTo>
                  <a:pt x="16082" y="24326"/>
                  <a:pt x="16082" y="24411"/>
                  <a:pt x="16082" y="24497"/>
                </a:cubicBezTo>
                <a:cubicBezTo>
                  <a:pt x="15944" y="24428"/>
                  <a:pt x="15874" y="24358"/>
                  <a:pt x="15805" y="24289"/>
                </a:cubicBezTo>
                <a:cubicBezTo>
                  <a:pt x="15805" y="24254"/>
                  <a:pt x="15822" y="24237"/>
                  <a:pt x="15848" y="24237"/>
                </a:cubicBezTo>
                <a:close/>
                <a:moveTo>
                  <a:pt x="18578" y="22625"/>
                </a:moveTo>
                <a:lnTo>
                  <a:pt x="18578" y="22625"/>
                </a:lnTo>
                <a:cubicBezTo>
                  <a:pt x="18508" y="23111"/>
                  <a:pt x="18439" y="23596"/>
                  <a:pt x="18370" y="24081"/>
                </a:cubicBezTo>
                <a:cubicBezTo>
                  <a:pt x="18231" y="24428"/>
                  <a:pt x="18162" y="24774"/>
                  <a:pt x="18023" y="25121"/>
                </a:cubicBezTo>
                <a:cubicBezTo>
                  <a:pt x="17954" y="25121"/>
                  <a:pt x="17954" y="25190"/>
                  <a:pt x="17885" y="25260"/>
                </a:cubicBezTo>
                <a:cubicBezTo>
                  <a:pt x="17885" y="25329"/>
                  <a:pt x="17885" y="25468"/>
                  <a:pt x="17885" y="25606"/>
                </a:cubicBezTo>
                <a:cubicBezTo>
                  <a:pt x="17815" y="25537"/>
                  <a:pt x="17746" y="25537"/>
                  <a:pt x="17746" y="25468"/>
                </a:cubicBezTo>
                <a:cubicBezTo>
                  <a:pt x="17746" y="25260"/>
                  <a:pt x="17746" y="25121"/>
                  <a:pt x="17815" y="24913"/>
                </a:cubicBezTo>
                <a:lnTo>
                  <a:pt x="17746" y="24913"/>
                </a:lnTo>
                <a:cubicBezTo>
                  <a:pt x="17954" y="24151"/>
                  <a:pt x="18162" y="23319"/>
                  <a:pt x="18578" y="22625"/>
                </a:cubicBezTo>
                <a:close/>
                <a:moveTo>
                  <a:pt x="7167" y="20495"/>
                </a:moveTo>
                <a:cubicBezTo>
                  <a:pt x="7289" y="20495"/>
                  <a:pt x="7508" y="20728"/>
                  <a:pt x="7695" y="20962"/>
                </a:cubicBezTo>
                <a:cubicBezTo>
                  <a:pt x="7764" y="22625"/>
                  <a:pt x="8735" y="24220"/>
                  <a:pt x="9428" y="25676"/>
                </a:cubicBezTo>
                <a:cubicBezTo>
                  <a:pt x="9081" y="25329"/>
                  <a:pt x="8804" y="24913"/>
                  <a:pt x="8527" y="24497"/>
                </a:cubicBezTo>
                <a:cubicBezTo>
                  <a:pt x="7625" y="23457"/>
                  <a:pt x="7140" y="22071"/>
                  <a:pt x="7071" y="20685"/>
                </a:cubicBezTo>
                <a:cubicBezTo>
                  <a:pt x="7071" y="20549"/>
                  <a:pt x="7108" y="20495"/>
                  <a:pt x="7167" y="20495"/>
                </a:cubicBezTo>
                <a:close/>
                <a:moveTo>
                  <a:pt x="9913" y="25953"/>
                </a:moveTo>
                <a:cubicBezTo>
                  <a:pt x="9980" y="26223"/>
                  <a:pt x="10048" y="26558"/>
                  <a:pt x="10179" y="26767"/>
                </a:cubicBezTo>
                <a:lnTo>
                  <a:pt x="10179" y="26767"/>
                </a:lnTo>
                <a:cubicBezTo>
                  <a:pt x="10176" y="26770"/>
                  <a:pt x="10173" y="26771"/>
                  <a:pt x="10170" y="26771"/>
                </a:cubicBezTo>
                <a:cubicBezTo>
                  <a:pt x="10113" y="26771"/>
                  <a:pt x="9944" y="26443"/>
                  <a:pt x="9774" y="26161"/>
                </a:cubicBezTo>
                <a:cubicBezTo>
                  <a:pt x="9844" y="26161"/>
                  <a:pt x="9913" y="26091"/>
                  <a:pt x="9913" y="26022"/>
                </a:cubicBezTo>
                <a:lnTo>
                  <a:pt x="9913" y="25953"/>
                </a:lnTo>
                <a:close/>
                <a:moveTo>
                  <a:pt x="13085" y="26479"/>
                </a:moveTo>
                <a:cubicBezTo>
                  <a:pt x="13183" y="26479"/>
                  <a:pt x="13281" y="26528"/>
                  <a:pt x="13379" y="26577"/>
                </a:cubicBezTo>
                <a:cubicBezTo>
                  <a:pt x="13448" y="26785"/>
                  <a:pt x="13587" y="26923"/>
                  <a:pt x="13587" y="27131"/>
                </a:cubicBezTo>
                <a:lnTo>
                  <a:pt x="13517" y="27131"/>
                </a:lnTo>
                <a:lnTo>
                  <a:pt x="13448" y="26993"/>
                </a:lnTo>
                <a:cubicBezTo>
                  <a:pt x="13448" y="26854"/>
                  <a:pt x="13379" y="26785"/>
                  <a:pt x="13310" y="26715"/>
                </a:cubicBezTo>
                <a:cubicBezTo>
                  <a:pt x="13226" y="26632"/>
                  <a:pt x="13149" y="26599"/>
                  <a:pt x="13080" y="26599"/>
                </a:cubicBezTo>
                <a:cubicBezTo>
                  <a:pt x="12971" y="26599"/>
                  <a:pt x="12883" y="26681"/>
                  <a:pt x="12822" y="26780"/>
                </a:cubicBezTo>
                <a:lnTo>
                  <a:pt x="12822" y="26780"/>
                </a:lnTo>
                <a:cubicBezTo>
                  <a:pt x="12757" y="26643"/>
                  <a:pt x="12826" y="26507"/>
                  <a:pt x="12963" y="26507"/>
                </a:cubicBezTo>
                <a:cubicBezTo>
                  <a:pt x="13004" y="26487"/>
                  <a:pt x="13044" y="26479"/>
                  <a:pt x="13085" y="26479"/>
                </a:cubicBezTo>
                <a:close/>
                <a:moveTo>
                  <a:pt x="13528" y="27141"/>
                </a:moveTo>
                <a:cubicBezTo>
                  <a:pt x="13558" y="27150"/>
                  <a:pt x="13567" y="27162"/>
                  <a:pt x="13561" y="27162"/>
                </a:cubicBezTo>
                <a:cubicBezTo>
                  <a:pt x="13557" y="27162"/>
                  <a:pt x="13545" y="27157"/>
                  <a:pt x="13528" y="27141"/>
                </a:cubicBezTo>
                <a:close/>
                <a:moveTo>
                  <a:pt x="18924" y="22418"/>
                </a:moveTo>
                <a:cubicBezTo>
                  <a:pt x="19063" y="22487"/>
                  <a:pt x="19132" y="22625"/>
                  <a:pt x="19202" y="22903"/>
                </a:cubicBezTo>
                <a:cubicBezTo>
                  <a:pt x="19271" y="23180"/>
                  <a:pt x="19271" y="23457"/>
                  <a:pt x="19202" y="23735"/>
                </a:cubicBezTo>
                <a:cubicBezTo>
                  <a:pt x="19202" y="24081"/>
                  <a:pt x="19063" y="24358"/>
                  <a:pt x="19063" y="24705"/>
                </a:cubicBezTo>
                <a:lnTo>
                  <a:pt x="19063" y="24774"/>
                </a:lnTo>
                <a:cubicBezTo>
                  <a:pt x="18786" y="25468"/>
                  <a:pt x="18439" y="26161"/>
                  <a:pt x="18300" y="26785"/>
                </a:cubicBezTo>
                <a:cubicBezTo>
                  <a:pt x="18231" y="26785"/>
                  <a:pt x="18231" y="26854"/>
                  <a:pt x="18300" y="26854"/>
                </a:cubicBezTo>
                <a:cubicBezTo>
                  <a:pt x="18162" y="27131"/>
                  <a:pt x="18092" y="27201"/>
                  <a:pt x="18023" y="27201"/>
                </a:cubicBezTo>
                <a:lnTo>
                  <a:pt x="18092" y="26091"/>
                </a:lnTo>
                <a:cubicBezTo>
                  <a:pt x="18647" y="24913"/>
                  <a:pt x="18924" y="23665"/>
                  <a:pt x="18924" y="22418"/>
                </a:cubicBezTo>
                <a:close/>
                <a:moveTo>
                  <a:pt x="13032" y="26923"/>
                </a:moveTo>
                <a:cubicBezTo>
                  <a:pt x="13102" y="26993"/>
                  <a:pt x="13102" y="26993"/>
                  <a:pt x="13171" y="27062"/>
                </a:cubicBezTo>
                <a:cubicBezTo>
                  <a:pt x="13171" y="27131"/>
                  <a:pt x="13171" y="27201"/>
                  <a:pt x="13240" y="27201"/>
                </a:cubicBezTo>
                <a:cubicBezTo>
                  <a:pt x="13171" y="27201"/>
                  <a:pt x="13171" y="27270"/>
                  <a:pt x="13171" y="27270"/>
                </a:cubicBezTo>
                <a:cubicBezTo>
                  <a:pt x="13102" y="27339"/>
                  <a:pt x="13032" y="27339"/>
                  <a:pt x="12963" y="27339"/>
                </a:cubicBezTo>
                <a:cubicBezTo>
                  <a:pt x="12894" y="27270"/>
                  <a:pt x="12894" y="27131"/>
                  <a:pt x="12824" y="27062"/>
                </a:cubicBezTo>
                <a:lnTo>
                  <a:pt x="12894" y="27062"/>
                </a:lnTo>
                <a:cubicBezTo>
                  <a:pt x="12963" y="26993"/>
                  <a:pt x="12963" y="26993"/>
                  <a:pt x="13032" y="26923"/>
                </a:cubicBezTo>
                <a:close/>
                <a:moveTo>
                  <a:pt x="5061" y="27270"/>
                </a:moveTo>
                <a:cubicBezTo>
                  <a:pt x="4991" y="27270"/>
                  <a:pt x="4991" y="27408"/>
                  <a:pt x="5061" y="27478"/>
                </a:cubicBezTo>
                <a:lnTo>
                  <a:pt x="5338" y="27686"/>
                </a:lnTo>
                <a:cubicBezTo>
                  <a:pt x="4853" y="27686"/>
                  <a:pt x="4367" y="27686"/>
                  <a:pt x="3882" y="27755"/>
                </a:cubicBezTo>
                <a:cubicBezTo>
                  <a:pt x="3120" y="27270"/>
                  <a:pt x="4783" y="27270"/>
                  <a:pt x="4922" y="27270"/>
                </a:cubicBezTo>
                <a:close/>
                <a:moveTo>
                  <a:pt x="4298" y="27963"/>
                </a:moveTo>
                <a:cubicBezTo>
                  <a:pt x="4714" y="27963"/>
                  <a:pt x="5130" y="28032"/>
                  <a:pt x="5546" y="28102"/>
                </a:cubicBezTo>
                <a:lnTo>
                  <a:pt x="5962" y="28171"/>
                </a:lnTo>
                <a:cubicBezTo>
                  <a:pt x="6747" y="28635"/>
                  <a:pt x="7533" y="29026"/>
                  <a:pt x="8337" y="29343"/>
                </a:cubicBezTo>
                <a:lnTo>
                  <a:pt x="8337" y="29343"/>
                </a:lnTo>
                <a:cubicBezTo>
                  <a:pt x="7609" y="29095"/>
                  <a:pt x="6855" y="28857"/>
                  <a:pt x="6100" y="28656"/>
                </a:cubicBezTo>
                <a:cubicBezTo>
                  <a:pt x="5477" y="28518"/>
                  <a:pt x="4853" y="28240"/>
                  <a:pt x="4298" y="27963"/>
                </a:cubicBezTo>
                <a:close/>
                <a:moveTo>
                  <a:pt x="4298" y="28310"/>
                </a:moveTo>
                <a:cubicBezTo>
                  <a:pt x="4853" y="28587"/>
                  <a:pt x="5407" y="28795"/>
                  <a:pt x="6031" y="28933"/>
                </a:cubicBezTo>
                <a:cubicBezTo>
                  <a:pt x="6863" y="29141"/>
                  <a:pt x="7695" y="29419"/>
                  <a:pt x="8457" y="29696"/>
                </a:cubicBezTo>
                <a:lnTo>
                  <a:pt x="8388" y="29696"/>
                </a:lnTo>
                <a:cubicBezTo>
                  <a:pt x="7348" y="29488"/>
                  <a:pt x="6378" y="29211"/>
                  <a:pt x="5338" y="28933"/>
                </a:cubicBezTo>
                <a:cubicBezTo>
                  <a:pt x="5269" y="28933"/>
                  <a:pt x="4645" y="28587"/>
                  <a:pt x="4298" y="28310"/>
                </a:cubicBezTo>
                <a:close/>
                <a:moveTo>
                  <a:pt x="5615" y="27478"/>
                </a:moveTo>
                <a:cubicBezTo>
                  <a:pt x="6170" y="27686"/>
                  <a:pt x="6794" y="27824"/>
                  <a:pt x="7417" y="27894"/>
                </a:cubicBezTo>
                <a:lnTo>
                  <a:pt x="7556" y="27963"/>
                </a:lnTo>
                <a:cubicBezTo>
                  <a:pt x="8804" y="28448"/>
                  <a:pt x="9913" y="29072"/>
                  <a:pt x="11022" y="29765"/>
                </a:cubicBezTo>
                <a:lnTo>
                  <a:pt x="10606" y="29627"/>
                </a:lnTo>
                <a:cubicBezTo>
                  <a:pt x="9220" y="28795"/>
                  <a:pt x="7695" y="28171"/>
                  <a:pt x="6100" y="27824"/>
                </a:cubicBezTo>
                <a:cubicBezTo>
                  <a:pt x="5962" y="27686"/>
                  <a:pt x="5754" y="27616"/>
                  <a:pt x="5615" y="27478"/>
                </a:cubicBezTo>
                <a:close/>
                <a:moveTo>
                  <a:pt x="9663" y="29793"/>
                </a:moveTo>
                <a:lnTo>
                  <a:pt x="9663" y="29793"/>
                </a:lnTo>
                <a:cubicBezTo>
                  <a:pt x="9996" y="29888"/>
                  <a:pt x="10333" y="29971"/>
                  <a:pt x="10675" y="30043"/>
                </a:cubicBezTo>
                <a:lnTo>
                  <a:pt x="10953" y="30181"/>
                </a:lnTo>
                <a:lnTo>
                  <a:pt x="10606" y="30112"/>
                </a:lnTo>
                <a:cubicBezTo>
                  <a:pt x="10292" y="30022"/>
                  <a:pt x="9978" y="29903"/>
                  <a:pt x="9663" y="29793"/>
                </a:cubicBezTo>
                <a:close/>
                <a:moveTo>
                  <a:pt x="15528" y="29904"/>
                </a:moveTo>
                <a:cubicBezTo>
                  <a:pt x="15805" y="29904"/>
                  <a:pt x="15805" y="30181"/>
                  <a:pt x="15736" y="30389"/>
                </a:cubicBezTo>
                <a:cubicBezTo>
                  <a:pt x="15736" y="30320"/>
                  <a:pt x="15666" y="30320"/>
                  <a:pt x="15666" y="30251"/>
                </a:cubicBezTo>
                <a:cubicBezTo>
                  <a:pt x="15666" y="30181"/>
                  <a:pt x="15666" y="30112"/>
                  <a:pt x="15597" y="30112"/>
                </a:cubicBezTo>
                <a:cubicBezTo>
                  <a:pt x="15597" y="30077"/>
                  <a:pt x="15597" y="30060"/>
                  <a:pt x="15588" y="30060"/>
                </a:cubicBezTo>
                <a:cubicBezTo>
                  <a:pt x="15580" y="30060"/>
                  <a:pt x="15562" y="30077"/>
                  <a:pt x="15528" y="30112"/>
                </a:cubicBezTo>
                <a:cubicBezTo>
                  <a:pt x="15528" y="30043"/>
                  <a:pt x="15458" y="29973"/>
                  <a:pt x="15458" y="29904"/>
                </a:cubicBezTo>
                <a:close/>
                <a:moveTo>
                  <a:pt x="22460" y="26854"/>
                </a:moveTo>
                <a:cubicBezTo>
                  <a:pt x="22529" y="27062"/>
                  <a:pt x="22529" y="27339"/>
                  <a:pt x="22529" y="27547"/>
                </a:cubicBezTo>
                <a:lnTo>
                  <a:pt x="22598" y="27478"/>
                </a:lnTo>
                <a:lnTo>
                  <a:pt x="22598" y="27478"/>
                </a:lnTo>
                <a:cubicBezTo>
                  <a:pt x="22667" y="29349"/>
                  <a:pt x="22252" y="31290"/>
                  <a:pt x="21420" y="32954"/>
                </a:cubicBezTo>
                <a:cubicBezTo>
                  <a:pt x="21236" y="33353"/>
                  <a:pt x="21092" y="33507"/>
                  <a:pt x="20984" y="33507"/>
                </a:cubicBezTo>
                <a:cubicBezTo>
                  <a:pt x="20847" y="33507"/>
                  <a:pt x="20765" y="33263"/>
                  <a:pt x="20727" y="32954"/>
                </a:cubicBezTo>
                <a:cubicBezTo>
                  <a:pt x="20796" y="32677"/>
                  <a:pt x="20865" y="32330"/>
                  <a:pt x="20935" y="31983"/>
                </a:cubicBezTo>
                <a:cubicBezTo>
                  <a:pt x="21004" y="31983"/>
                  <a:pt x="21004" y="31914"/>
                  <a:pt x="21073" y="31914"/>
                </a:cubicBezTo>
                <a:cubicBezTo>
                  <a:pt x="21073" y="31706"/>
                  <a:pt x="21073" y="31498"/>
                  <a:pt x="21073" y="31360"/>
                </a:cubicBezTo>
                <a:cubicBezTo>
                  <a:pt x="21073" y="31290"/>
                  <a:pt x="21073" y="31221"/>
                  <a:pt x="21004" y="31221"/>
                </a:cubicBezTo>
                <a:lnTo>
                  <a:pt x="21004" y="30874"/>
                </a:lnTo>
                <a:cubicBezTo>
                  <a:pt x="21073" y="30181"/>
                  <a:pt x="21212" y="29557"/>
                  <a:pt x="21489" y="28864"/>
                </a:cubicBezTo>
                <a:lnTo>
                  <a:pt x="21489" y="28864"/>
                </a:lnTo>
                <a:cubicBezTo>
                  <a:pt x="21489" y="29141"/>
                  <a:pt x="21489" y="29419"/>
                  <a:pt x="21420" y="29627"/>
                </a:cubicBezTo>
                <a:cubicBezTo>
                  <a:pt x="21350" y="30666"/>
                  <a:pt x="21212" y="31706"/>
                  <a:pt x="21142" y="32746"/>
                </a:cubicBezTo>
                <a:cubicBezTo>
                  <a:pt x="21142" y="32815"/>
                  <a:pt x="21194" y="32850"/>
                  <a:pt x="21246" y="32850"/>
                </a:cubicBezTo>
                <a:cubicBezTo>
                  <a:pt x="21298" y="32850"/>
                  <a:pt x="21350" y="32815"/>
                  <a:pt x="21350" y="32746"/>
                </a:cubicBezTo>
                <a:cubicBezTo>
                  <a:pt x="21697" y="31221"/>
                  <a:pt x="21836" y="29627"/>
                  <a:pt x="21836" y="28032"/>
                </a:cubicBezTo>
                <a:lnTo>
                  <a:pt x="21974" y="27616"/>
                </a:lnTo>
                <a:cubicBezTo>
                  <a:pt x="22113" y="27339"/>
                  <a:pt x="22252" y="27131"/>
                  <a:pt x="22460" y="26854"/>
                </a:cubicBezTo>
                <a:close/>
                <a:moveTo>
                  <a:pt x="8871" y="33347"/>
                </a:moveTo>
                <a:cubicBezTo>
                  <a:pt x="9543" y="33347"/>
                  <a:pt x="10329" y="33532"/>
                  <a:pt x="11022" y="33716"/>
                </a:cubicBezTo>
                <a:cubicBezTo>
                  <a:pt x="10745" y="33716"/>
                  <a:pt x="10467" y="33647"/>
                  <a:pt x="10121" y="33647"/>
                </a:cubicBezTo>
                <a:cubicBezTo>
                  <a:pt x="9289" y="33647"/>
                  <a:pt x="8457" y="33647"/>
                  <a:pt x="7625" y="33716"/>
                </a:cubicBezTo>
                <a:cubicBezTo>
                  <a:pt x="7695" y="33647"/>
                  <a:pt x="7764" y="33578"/>
                  <a:pt x="7903" y="33578"/>
                </a:cubicBezTo>
                <a:lnTo>
                  <a:pt x="7972" y="33509"/>
                </a:lnTo>
                <a:cubicBezTo>
                  <a:pt x="8226" y="33393"/>
                  <a:pt x="8534" y="33347"/>
                  <a:pt x="8871" y="33347"/>
                </a:cubicBezTo>
                <a:close/>
                <a:moveTo>
                  <a:pt x="10081" y="34078"/>
                </a:moveTo>
                <a:cubicBezTo>
                  <a:pt x="11062" y="34078"/>
                  <a:pt x="12050" y="34207"/>
                  <a:pt x="12963" y="34410"/>
                </a:cubicBezTo>
                <a:lnTo>
                  <a:pt x="13310" y="34479"/>
                </a:lnTo>
                <a:cubicBezTo>
                  <a:pt x="12616" y="34548"/>
                  <a:pt x="11992" y="34618"/>
                  <a:pt x="11299" y="34687"/>
                </a:cubicBezTo>
                <a:lnTo>
                  <a:pt x="11369" y="34618"/>
                </a:lnTo>
                <a:cubicBezTo>
                  <a:pt x="10467" y="34618"/>
                  <a:pt x="9497" y="34618"/>
                  <a:pt x="8596" y="34548"/>
                </a:cubicBezTo>
                <a:lnTo>
                  <a:pt x="8388" y="34548"/>
                </a:lnTo>
                <a:cubicBezTo>
                  <a:pt x="8249" y="34410"/>
                  <a:pt x="8111" y="34340"/>
                  <a:pt x="7903" y="34271"/>
                </a:cubicBezTo>
                <a:cubicBezTo>
                  <a:pt x="8319" y="34202"/>
                  <a:pt x="8665" y="34132"/>
                  <a:pt x="9012" y="34132"/>
                </a:cubicBezTo>
                <a:cubicBezTo>
                  <a:pt x="9365" y="34095"/>
                  <a:pt x="9723" y="34078"/>
                  <a:pt x="10081" y="34078"/>
                </a:cubicBezTo>
                <a:close/>
                <a:moveTo>
                  <a:pt x="13310" y="34756"/>
                </a:moveTo>
                <a:lnTo>
                  <a:pt x="13310" y="34756"/>
                </a:lnTo>
                <a:cubicBezTo>
                  <a:pt x="12686" y="35034"/>
                  <a:pt x="11992" y="35103"/>
                  <a:pt x="11299" y="35172"/>
                </a:cubicBezTo>
                <a:lnTo>
                  <a:pt x="11299" y="35103"/>
                </a:lnTo>
                <a:cubicBezTo>
                  <a:pt x="10745" y="35034"/>
                  <a:pt x="10190" y="34964"/>
                  <a:pt x="9566" y="34895"/>
                </a:cubicBezTo>
                <a:lnTo>
                  <a:pt x="10606" y="34895"/>
                </a:lnTo>
                <a:cubicBezTo>
                  <a:pt x="11507" y="34895"/>
                  <a:pt x="12408" y="34826"/>
                  <a:pt x="13310" y="34756"/>
                </a:cubicBezTo>
                <a:close/>
                <a:moveTo>
                  <a:pt x="1252" y="0"/>
                </a:moveTo>
                <a:cubicBezTo>
                  <a:pt x="1189" y="0"/>
                  <a:pt x="1128" y="65"/>
                  <a:pt x="1179" y="166"/>
                </a:cubicBezTo>
                <a:cubicBezTo>
                  <a:pt x="1179" y="305"/>
                  <a:pt x="1179" y="513"/>
                  <a:pt x="1248" y="721"/>
                </a:cubicBezTo>
                <a:cubicBezTo>
                  <a:pt x="971" y="652"/>
                  <a:pt x="694" y="582"/>
                  <a:pt x="416" y="582"/>
                </a:cubicBezTo>
                <a:cubicBezTo>
                  <a:pt x="347" y="582"/>
                  <a:pt x="278" y="652"/>
                  <a:pt x="278" y="721"/>
                </a:cubicBezTo>
                <a:cubicBezTo>
                  <a:pt x="416" y="3909"/>
                  <a:pt x="4090" y="5989"/>
                  <a:pt x="6724" y="7306"/>
                </a:cubicBezTo>
                <a:cubicBezTo>
                  <a:pt x="7210" y="8138"/>
                  <a:pt x="7695" y="9039"/>
                  <a:pt x="8180" y="9871"/>
                </a:cubicBezTo>
                <a:cubicBezTo>
                  <a:pt x="7695" y="9386"/>
                  <a:pt x="7071" y="9039"/>
                  <a:pt x="6447" y="8692"/>
                </a:cubicBezTo>
                <a:cubicBezTo>
                  <a:pt x="6378" y="8692"/>
                  <a:pt x="6378" y="8623"/>
                  <a:pt x="6308" y="8554"/>
                </a:cubicBezTo>
                <a:cubicBezTo>
                  <a:pt x="6194" y="8402"/>
                  <a:pt x="6018" y="8291"/>
                  <a:pt x="5847" y="8291"/>
                </a:cubicBezTo>
                <a:cubicBezTo>
                  <a:pt x="5707" y="8291"/>
                  <a:pt x="5570" y="8366"/>
                  <a:pt x="5477" y="8554"/>
                </a:cubicBezTo>
                <a:cubicBezTo>
                  <a:pt x="5407" y="8623"/>
                  <a:pt x="5407" y="8692"/>
                  <a:pt x="5407" y="8831"/>
                </a:cubicBezTo>
                <a:cubicBezTo>
                  <a:pt x="5338" y="8831"/>
                  <a:pt x="5338" y="8900"/>
                  <a:pt x="5407" y="8900"/>
                </a:cubicBezTo>
                <a:cubicBezTo>
                  <a:pt x="5477" y="9178"/>
                  <a:pt x="5615" y="9386"/>
                  <a:pt x="5892" y="9455"/>
                </a:cubicBezTo>
                <a:cubicBezTo>
                  <a:pt x="5962" y="9455"/>
                  <a:pt x="5962" y="9386"/>
                  <a:pt x="5962" y="9316"/>
                </a:cubicBezTo>
                <a:lnTo>
                  <a:pt x="5823" y="9178"/>
                </a:lnTo>
                <a:cubicBezTo>
                  <a:pt x="5962" y="9178"/>
                  <a:pt x="6100" y="9247"/>
                  <a:pt x="6239" y="9247"/>
                </a:cubicBezTo>
                <a:cubicBezTo>
                  <a:pt x="6378" y="9247"/>
                  <a:pt x="6447" y="9108"/>
                  <a:pt x="6447" y="9039"/>
                </a:cubicBezTo>
                <a:cubicBezTo>
                  <a:pt x="7279" y="9386"/>
                  <a:pt x="7972" y="10010"/>
                  <a:pt x="8527" y="10633"/>
                </a:cubicBezTo>
                <a:cubicBezTo>
                  <a:pt x="9358" y="12297"/>
                  <a:pt x="10052" y="13891"/>
                  <a:pt x="10745" y="15555"/>
                </a:cubicBezTo>
                <a:cubicBezTo>
                  <a:pt x="8804" y="13614"/>
                  <a:pt x="7348" y="9871"/>
                  <a:pt x="4160" y="9802"/>
                </a:cubicBezTo>
                <a:cubicBezTo>
                  <a:pt x="4160" y="9767"/>
                  <a:pt x="4160" y="9750"/>
                  <a:pt x="4151" y="9750"/>
                </a:cubicBezTo>
                <a:cubicBezTo>
                  <a:pt x="4142" y="9750"/>
                  <a:pt x="4125" y="9767"/>
                  <a:pt x="4090" y="9802"/>
                </a:cubicBezTo>
                <a:cubicBezTo>
                  <a:pt x="3986" y="9767"/>
                  <a:pt x="3882" y="9750"/>
                  <a:pt x="3778" y="9750"/>
                </a:cubicBezTo>
                <a:cubicBezTo>
                  <a:pt x="3674" y="9750"/>
                  <a:pt x="3570" y="9767"/>
                  <a:pt x="3466" y="9802"/>
                </a:cubicBezTo>
                <a:cubicBezTo>
                  <a:pt x="3397" y="9802"/>
                  <a:pt x="3328" y="9871"/>
                  <a:pt x="3328" y="9940"/>
                </a:cubicBezTo>
                <a:cubicBezTo>
                  <a:pt x="3744" y="11465"/>
                  <a:pt x="4991" y="12366"/>
                  <a:pt x="6170" y="13198"/>
                </a:cubicBezTo>
                <a:cubicBezTo>
                  <a:pt x="7556" y="14099"/>
                  <a:pt x="10260" y="15000"/>
                  <a:pt x="10953" y="16525"/>
                </a:cubicBezTo>
                <a:cubicBezTo>
                  <a:pt x="10953" y="16560"/>
                  <a:pt x="10987" y="16577"/>
                  <a:pt x="11022" y="16577"/>
                </a:cubicBezTo>
                <a:cubicBezTo>
                  <a:pt x="11057" y="16577"/>
                  <a:pt x="11091" y="16560"/>
                  <a:pt x="11091" y="16525"/>
                </a:cubicBezTo>
                <a:cubicBezTo>
                  <a:pt x="11646" y="17912"/>
                  <a:pt x="12131" y="19368"/>
                  <a:pt x="12686" y="20754"/>
                </a:cubicBezTo>
                <a:cubicBezTo>
                  <a:pt x="12478" y="20477"/>
                  <a:pt x="12270" y="20199"/>
                  <a:pt x="12062" y="19922"/>
                </a:cubicBezTo>
                <a:cubicBezTo>
                  <a:pt x="11646" y="19229"/>
                  <a:pt x="11091" y="18674"/>
                  <a:pt x="10329" y="18328"/>
                </a:cubicBezTo>
                <a:cubicBezTo>
                  <a:pt x="10277" y="17962"/>
                  <a:pt x="9869" y="17675"/>
                  <a:pt x="9494" y="17675"/>
                </a:cubicBezTo>
                <a:cubicBezTo>
                  <a:pt x="9372" y="17675"/>
                  <a:pt x="9253" y="17705"/>
                  <a:pt x="9150" y="17773"/>
                </a:cubicBezTo>
                <a:cubicBezTo>
                  <a:pt x="9081" y="17843"/>
                  <a:pt x="9012" y="17912"/>
                  <a:pt x="9012" y="17981"/>
                </a:cubicBezTo>
                <a:cubicBezTo>
                  <a:pt x="8873" y="18466"/>
                  <a:pt x="9220" y="18882"/>
                  <a:pt x="9636" y="18952"/>
                </a:cubicBezTo>
                <a:cubicBezTo>
                  <a:pt x="9982" y="18952"/>
                  <a:pt x="10260" y="18813"/>
                  <a:pt x="10329" y="18536"/>
                </a:cubicBezTo>
                <a:cubicBezTo>
                  <a:pt x="11369" y="18952"/>
                  <a:pt x="12339" y="20269"/>
                  <a:pt x="12963" y="21447"/>
                </a:cubicBezTo>
                <a:cubicBezTo>
                  <a:pt x="13171" y="22140"/>
                  <a:pt x="13448" y="22833"/>
                  <a:pt x="13656" y="23457"/>
                </a:cubicBezTo>
                <a:cubicBezTo>
                  <a:pt x="15042" y="27270"/>
                  <a:pt x="16706" y="30944"/>
                  <a:pt x="18439" y="34618"/>
                </a:cubicBezTo>
                <a:cubicBezTo>
                  <a:pt x="18023" y="34202"/>
                  <a:pt x="17677" y="33855"/>
                  <a:pt x="17261" y="33509"/>
                </a:cubicBezTo>
                <a:cubicBezTo>
                  <a:pt x="17261" y="33509"/>
                  <a:pt x="17261" y="33439"/>
                  <a:pt x="17261" y="33439"/>
                </a:cubicBezTo>
                <a:cubicBezTo>
                  <a:pt x="17053" y="33301"/>
                  <a:pt x="16914" y="33162"/>
                  <a:pt x="16706" y="32954"/>
                </a:cubicBezTo>
                <a:cubicBezTo>
                  <a:pt x="16775" y="32954"/>
                  <a:pt x="16775" y="32885"/>
                  <a:pt x="16706" y="32815"/>
                </a:cubicBezTo>
                <a:cubicBezTo>
                  <a:pt x="16290" y="32399"/>
                  <a:pt x="16013" y="31845"/>
                  <a:pt x="15874" y="31290"/>
                </a:cubicBezTo>
                <a:cubicBezTo>
                  <a:pt x="15736" y="31013"/>
                  <a:pt x="15666" y="30736"/>
                  <a:pt x="15666" y="30528"/>
                </a:cubicBezTo>
                <a:lnTo>
                  <a:pt x="15736" y="30528"/>
                </a:lnTo>
                <a:cubicBezTo>
                  <a:pt x="15770" y="30562"/>
                  <a:pt x="15805" y="30580"/>
                  <a:pt x="15831" y="30580"/>
                </a:cubicBezTo>
                <a:cubicBezTo>
                  <a:pt x="15857" y="30580"/>
                  <a:pt x="15874" y="30562"/>
                  <a:pt x="15874" y="30528"/>
                </a:cubicBezTo>
                <a:cubicBezTo>
                  <a:pt x="16006" y="30133"/>
                  <a:pt x="16013" y="29552"/>
                  <a:pt x="15540" y="29552"/>
                </a:cubicBezTo>
                <a:cubicBezTo>
                  <a:pt x="15514" y="29552"/>
                  <a:pt x="15487" y="29554"/>
                  <a:pt x="15458" y="29557"/>
                </a:cubicBezTo>
                <a:cubicBezTo>
                  <a:pt x="15320" y="29557"/>
                  <a:pt x="15181" y="29696"/>
                  <a:pt x="15112" y="29835"/>
                </a:cubicBezTo>
                <a:cubicBezTo>
                  <a:pt x="15042" y="30112"/>
                  <a:pt x="15181" y="30320"/>
                  <a:pt x="15389" y="30458"/>
                </a:cubicBezTo>
                <a:cubicBezTo>
                  <a:pt x="15458" y="30736"/>
                  <a:pt x="15528" y="31082"/>
                  <a:pt x="15597" y="31221"/>
                </a:cubicBezTo>
                <a:cubicBezTo>
                  <a:pt x="15597" y="31360"/>
                  <a:pt x="15736" y="31776"/>
                  <a:pt x="15874" y="32122"/>
                </a:cubicBezTo>
                <a:cubicBezTo>
                  <a:pt x="14904" y="30736"/>
                  <a:pt x="14072" y="29211"/>
                  <a:pt x="13517" y="27616"/>
                </a:cubicBezTo>
                <a:lnTo>
                  <a:pt x="13587" y="27616"/>
                </a:lnTo>
                <a:cubicBezTo>
                  <a:pt x="13795" y="27201"/>
                  <a:pt x="13725" y="26646"/>
                  <a:pt x="13379" y="26369"/>
                </a:cubicBezTo>
                <a:cubicBezTo>
                  <a:pt x="13247" y="26237"/>
                  <a:pt x="13115" y="26189"/>
                  <a:pt x="12983" y="26189"/>
                </a:cubicBezTo>
                <a:cubicBezTo>
                  <a:pt x="12907" y="26189"/>
                  <a:pt x="12831" y="26205"/>
                  <a:pt x="12755" y="26230"/>
                </a:cubicBezTo>
                <a:cubicBezTo>
                  <a:pt x="12339" y="26299"/>
                  <a:pt x="12408" y="26785"/>
                  <a:pt x="12478" y="27062"/>
                </a:cubicBezTo>
                <a:cubicBezTo>
                  <a:pt x="12478" y="27408"/>
                  <a:pt x="12616" y="27616"/>
                  <a:pt x="12894" y="27616"/>
                </a:cubicBezTo>
                <a:cubicBezTo>
                  <a:pt x="12944" y="27718"/>
                  <a:pt x="13032" y="27782"/>
                  <a:pt x="13130" y="27782"/>
                </a:cubicBezTo>
                <a:cubicBezTo>
                  <a:pt x="13166" y="27782"/>
                  <a:pt x="13203" y="27774"/>
                  <a:pt x="13240" y="27755"/>
                </a:cubicBezTo>
                <a:cubicBezTo>
                  <a:pt x="13864" y="29557"/>
                  <a:pt x="14765" y="31152"/>
                  <a:pt x="15944" y="32607"/>
                </a:cubicBezTo>
                <a:cubicBezTo>
                  <a:pt x="15250" y="32122"/>
                  <a:pt x="14488" y="31637"/>
                  <a:pt x="13795" y="31152"/>
                </a:cubicBezTo>
                <a:cubicBezTo>
                  <a:pt x="13864" y="31152"/>
                  <a:pt x="13864" y="31082"/>
                  <a:pt x="13795" y="31082"/>
                </a:cubicBezTo>
                <a:lnTo>
                  <a:pt x="13448" y="30944"/>
                </a:lnTo>
                <a:lnTo>
                  <a:pt x="13032" y="30597"/>
                </a:lnTo>
                <a:cubicBezTo>
                  <a:pt x="12547" y="30251"/>
                  <a:pt x="12062" y="29835"/>
                  <a:pt x="11646" y="29419"/>
                </a:cubicBezTo>
                <a:cubicBezTo>
                  <a:pt x="11230" y="28656"/>
                  <a:pt x="10883" y="27894"/>
                  <a:pt x="10606" y="27131"/>
                </a:cubicBezTo>
                <a:cubicBezTo>
                  <a:pt x="10606" y="27131"/>
                  <a:pt x="10606" y="27062"/>
                  <a:pt x="10606" y="27062"/>
                </a:cubicBezTo>
                <a:cubicBezTo>
                  <a:pt x="10052" y="25468"/>
                  <a:pt x="9636" y="23873"/>
                  <a:pt x="8942" y="22418"/>
                </a:cubicBezTo>
                <a:lnTo>
                  <a:pt x="8873" y="22418"/>
                </a:lnTo>
                <a:cubicBezTo>
                  <a:pt x="8596" y="21724"/>
                  <a:pt x="8249" y="21100"/>
                  <a:pt x="7903" y="20477"/>
                </a:cubicBezTo>
                <a:cubicBezTo>
                  <a:pt x="7868" y="20442"/>
                  <a:pt x="7833" y="20425"/>
                  <a:pt x="7799" y="20425"/>
                </a:cubicBezTo>
                <a:cubicBezTo>
                  <a:pt x="7764" y="20425"/>
                  <a:pt x="7729" y="20442"/>
                  <a:pt x="7695" y="20477"/>
                </a:cubicBezTo>
                <a:cubicBezTo>
                  <a:pt x="7556" y="20338"/>
                  <a:pt x="7417" y="20199"/>
                  <a:pt x="7279" y="20061"/>
                </a:cubicBezTo>
                <a:cubicBezTo>
                  <a:pt x="7250" y="20032"/>
                  <a:pt x="7210" y="20015"/>
                  <a:pt x="7172" y="20015"/>
                </a:cubicBezTo>
                <a:cubicBezTo>
                  <a:pt x="7118" y="20015"/>
                  <a:pt x="7071" y="20049"/>
                  <a:pt x="7071" y="20130"/>
                </a:cubicBezTo>
                <a:cubicBezTo>
                  <a:pt x="5892" y="22348"/>
                  <a:pt x="8804" y="25676"/>
                  <a:pt x="10329" y="27131"/>
                </a:cubicBezTo>
                <a:cubicBezTo>
                  <a:pt x="10537" y="27686"/>
                  <a:pt x="10814" y="28310"/>
                  <a:pt x="11091" y="28864"/>
                </a:cubicBezTo>
                <a:cubicBezTo>
                  <a:pt x="9705" y="27339"/>
                  <a:pt x="8457" y="25676"/>
                  <a:pt x="6932" y="24289"/>
                </a:cubicBezTo>
                <a:cubicBezTo>
                  <a:pt x="6170" y="22002"/>
                  <a:pt x="4506" y="18744"/>
                  <a:pt x="2080" y="17981"/>
                </a:cubicBezTo>
                <a:cubicBezTo>
                  <a:pt x="2043" y="17963"/>
                  <a:pt x="2011" y="17954"/>
                  <a:pt x="1983" y="17954"/>
                </a:cubicBezTo>
                <a:cubicBezTo>
                  <a:pt x="1909" y="17954"/>
                  <a:pt x="1872" y="18018"/>
                  <a:pt x="1872" y="18120"/>
                </a:cubicBezTo>
                <a:cubicBezTo>
                  <a:pt x="1941" y="18328"/>
                  <a:pt x="2011" y="18536"/>
                  <a:pt x="2080" y="18744"/>
                </a:cubicBezTo>
                <a:cubicBezTo>
                  <a:pt x="1941" y="18674"/>
                  <a:pt x="1803" y="18536"/>
                  <a:pt x="1664" y="18466"/>
                </a:cubicBezTo>
                <a:cubicBezTo>
                  <a:pt x="1525" y="18466"/>
                  <a:pt x="1387" y="18536"/>
                  <a:pt x="1456" y="18674"/>
                </a:cubicBezTo>
                <a:cubicBezTo>
                  <a:pt x="1733" y="20615"/>
                  <a:pt x="3744" y="23457"/>
                  <a:pt x="5962" y="24012"/>
                </a:cubicBezTo>
                <a:lnTo>
                  <a:pt x="6447" y="24497"/>
                </a:lnTo>
                <a:cubicBezTo>
                  <a:pt x="6476" y="24526"/>
                  <a:pt x="6528" y="24543"/>
                  <a:pt x="6580" y="24543"/>
                </a:cubicBezTo>
                <a:cubicBezTo>
                  <a:pt x="6653" y="24543"/>
                  <a:pt x="6724" y="24509"/>
                  <a:pt x="6724" y="24428"/>
                </a:cubicBezTo>
                <a:lnTo>
                  <a:pt x="6863" y="24428"/>
                </a:lnTo>
                <a:cubicBezTo>
                  <a:pt x="8527" y="26022"/>
                  <a:pt x="9913" y="27755"/>
                  <a:pt x="11507" y="29419"/>
                </a:cubicBezTo>
                <a:lnTo>
                  <a:pt x="11854" y="29765"/>
                </a:lnTo>
                <a:lnTo>
                  <a:pt x="12062" y="29973"/>
                </a:lnTo>
                <a:lnTo>
                  <a:pt x="11854" y="29835"/>
                </a:lnTo>
                <a:cubicBezTo>
                  <a:pt x="10606" y="28726"/>
                  <a:pt x="9428" y="27547"/>
                  <a:pt x="8319" y="26230"/>
                </a:cubicBezTo>
                <a:cubicBezTo>
                  <a:pt x="8298" y="26210"/>
                  <a:pt x="8278" y="26201"/>
                  <a:pt x="8259" y="26201"/>
                </a:cubicBezTo>
                <a:cubicBezTo>
                  <a:pt x="8215" y="26201"/>
                  <a:pt x="8180" y="26250"/>
                  <a:pt x="8180" y="26299"/>
                </a:cubicBezTo>
                <a:cubicBezTo>
                  <a:pt x="8942" y="27339"/>
                  <a:pt x="9774" y="28310"/>
                  <a:pt x="10675" y="29141"/>
                </a:cubicBezTo>
                <a:lnTo>
                  <a:pt x="10537" y="29072"/>
                </a:lnTo>
                <a:lnTo>
                  <a:pt x="10329" y="28933"/>
                </a:lnTo>
                <a:cubicBezTo>
                  <a:pt x="8630" y="27925"/>
                  <a:pt x="6728" y="26875"/>
                  <a:pt x="4965" y="26875"/>
                </a:cubicBezTo>
                <a:cubicBezTo>
                  <a:pt x="4426" y="26875"/>
                  <a:pt x="3900" y="26973"/>
                  <a:pt x="3397" y="27201"/>
                </a:cubicBezTo>
                <a:cubicBezTo>
                  <a:pt x="3258" y="27270"/>
                  <a:pt x="3258" y="27339"/>
                  <a:pt x="3328" y="27408"/>
                </a:cubicBezTo>
                <a:cubicBezTo>
                  <a:pt x="3397" y="27547"/>
                  <a:pt x="3466" y="27686"/>
                  <a:pt x="3605" y="27824"/>
                </a:cubicBezTo>
                <a:lnTo>
                  <a:pt x="3536" y="27824"/>
                </a:lnTo>
                <a:cubicBezTo>
                  <a:pt x="3466" y="27824"/>
                  <a:pt x="3466" y="27963"/>
                  <a:pt x="3536" y="27963"/>
                </a:cubicBezTo>
                <a:cubicBezTo>
                  <a:pt x="5477" y="29765"/>
                  <a:pt x="8457" y="29904"/>
                  <a:pt x="11161" y="30389"/>
                </a:cubicBezTo>
                <a:lnTo>
                  <a:pt x="12062" y="30597"/>
                </a:lnTo>
                <a:lnTo>
                  <a:pt x="12131" y="30597"/>
                </a:lnTo>
                <a:lnTo>
                  <a:pt x="12478" y="30666"/>
                </a:lnTo>
                <a:lnTo>
                  <a:pt x="13102" y="31152"/>
                </a:lnTo>
                <a:cubicBezTo>
                  <a:pt x="13102" y="31172"/>
                  <a:pt x="13113" y="31180"/>
                  <a:pt x="13129" y="31180"/>
                </a:cubicBezTo>
                <a:cubicBezTo>
                  <a:pt x="13165" y="31180"/>
                  <a:pt x="13220" y="31131"/>
                  <a:pt x="13171" y="31082"/>
                </a:cubicBezTo>
                <a:lnTo>
                  <a:pt x="12894" y="30805"/>
                </a:lnTo>
                <a:lnTo>
                  <a:pt x="12894" y="30805"/>
                </a:lnTo>
                <a:lnTo>
                  <a:pt x="13171" y="30874"/>
                </a:lnTo>
                <a:cubicBezTo>
                  <a:pt x="13587" y="31221"/>
                  <a:pt x="14072" y="31568"/>
                  <a:pt x="14488" y="31845"/>
                </a:cubicBezTo>
                <a:cubicBezTo>
                  <a:pt x="14218" y="31796"/>
                  <a:pt x="13948" y="31773"/>
                  <a:pt x="13681" y="31773"/>
                </a:cubicBezTo>
                <a:cubicBezTo>
                  <a:pt x="13194" y="31773"/>
                  <a:pt x="12717" y="31849"/>
                  <a:pt x="12270" y="31983"/>
                </a:cubicBezTo>
                <a:cubicBezTo>
                  <a:pt x="12200" y="31914"/>
                  <a:pt x="12200" y="31914"/>
                  <a:pt x="12131" y="31845"/>
                </a:cubicBezTo>
                <a:cubicBezTo>
                  <a:pt x="12027" y="31776"/>
                  <a:pt x="11906" y="31741"/>
                  <a:pt x="11785" y="31741"/>
                </a:cubicBezTo>
                <a:cubicBezTo>
                  <a:pt x="11663" y="31741"/>
                  <a:pt x="11542" y="31776"/>
                  <a:pt x="11438" y="31845"/>
                </a:cubicBezTo>
                <a:cubicBezTo>
                  <a:pt x="11161" y="32122"/>
                  <a:pt x="11299" y="32538"/>
                  <a:pt x="11646" y="32677"/>
                </a:cubicBezTo>
                <a:cubicBezTo>
                  <a:pt x="11646" y="32697"/>
                  <a:pt x="11652" y="32705"/>
                  <a:pt x="11660" y="32705"/>
                </a:cubicBezTo>
                <a:cubicBezTo>
                  <a:pt x="11681" y="32705"/>
                  <a:pt x="11715" y="32656"/>
                  <a:pt x="11715" y="32607"/>
                </a:cubicBezTo>
                <a:cubicBezTo>
                  <a:pt x="11646" y="32469"/>
                  <a:pt x="11507" y="32261"/>
                  <a:pt x="11577" y="32053"/>
                </a:cubicBezTo>
                <a:cubicBezTo>
                  <a:pt x="11626" y="32004"/>
                  <a:pt x="11744" y="31955"/>
                  <a:pt x="11858" y="31955"/>
                </a:cubicBezTo>
                <a:cubicBezTo>
                  <a:pt x="11905" y="31955"/>
                  <a:pt x="11952" y="31963"/>
                  <a:pt x="11992" y="31983"/>
                </a:cubicBezTo>
                <a:lnTo>
                  <a:pt x="11715" y="32122"/>
                </a:lnTo>
                <a:cubicBezTo>
                  <a:pt x="11656" y="32182"/>
                  <a:pt x="11699" y="32344"/>
                  <a:pt x="11800" y="32344"/>
                </a:cubicBezTo>
                <a:cubicBezTo>
                  <a:pt x="11816" y="32344"/>
                  <a:pt x="11834" y="32340"/>
                  <a:pt x="11854" y="32330"/>
                </a:cubicBezTo>
                <a:lnTo>
                  <a:pt x="12062" y="32261"/>
                </a:lnTo>
                <a:lnTo>
                  <a:pt x="12062" y="32261"/>
                </a:lnTo>
                <a:cubicBezTo>
                  <a:pt x="12062" y="32399"/>
                  <a:pt x="11992" y="32607"/>
                  <a:pt x="11923" y="32746"/>
                </a:cubicBezTo>
                <a:cubicBezTo>
                  <a:pt x="11870" y="32786"/>
                  <a:pt x="11812" y="32803"/>
                  <a:pt x="11753" y="32803"/>
                </a:cubicBezTo>
                <a:cubicBezTo>
                  <a:pt x="11500" y="32803"/>
                  <a:pt x="11217" y="32498"/>
                  <a:pt x="11161" y="32330"/>
                </a:cubicBezTo>
                <a:cubicBezTo>
                  <a:pt x="11120" y="32289"/>
                  <a:pt x="11085" y="32273"/>
                  <a:pt x="11058" y="32273"/>
                </a:cubicBezTo>
                <a:cubicBezTo>
                  <a:pt x="10993" y="32273"/>
                  <a:pt x="10973" y="32371"/>
                  <a:pt x="11022" y="32469"/>
                </a:cubicBezTo>
                <a:cubicBezTo>
                  <a:pt x="11132" y="32688"/>
                  <a:pt x="11458" y="33037"/>
                  <a:pt x="11760" y="33037"/>
                </a:cubicBezTo>
                <a:cubicBezTo>
                  <a:pt x="11841" y="33037"/>
                  <a:pt x="11920" y="33012"/>
                  <a:pt x="11992" y="32954"/>
                </a:cubicBezTo>
                <a:cubicBezTo>
                  <a:pt x="12270" y="32746"/>
                  <a:pt x="12339" y="32469"/>
                  <a:pt x="12270" y="32122"/>
                </a:cubicBezTo>
                <a:cubicBezTo>
                  <a:pt x="12658" y="32011"/>
                  <a:pt x="13046" y="31956"/>
                  <a:pt x="13430" y="31956"/>
                </a:cubicBezTo>
                <a:cubicBezTo>
                  <a:pt x="14005" y="31956"/>
                  <a:pt x="14571" y="32081"/>
                  <a:pt x="15112" y="32330"/>
                </a:cubicBezTo>
                <a:cubicBezTo>
                  <a:pt x="15736" y="32815"/>
                  <a:pt x="16360" y="33231"/>
                  <a:pt x="16914" y="33647"/>
                </a:cubicBezTo>
                <a:cubicBezTo>
                  <a:pt x="16013" y="33855"/>
                  <a:pt x="15112" y="34063"/>
                  <a:pt x="14141" y="34202"/>
                </a:cubicBezTo>
                <a:lnTo>
                  <a:pt x="13587" y="34063"/>
                </a:lnTo>
                <a:cubicBezTo>
                  <a:pt x="12270" y="33647"/>
                  <a:pt x="10953" y="33301"/>
                  <a:pt x="9636" y="33093"/>
                </a:cubicBezTo>
                <a:cubicBezTo>
                  <a:pt x="9511" y="33065"/>
                  <a:pt x="9350" y="33051"/>
                  <a:pt x="9171" y="33051"/>
                </a:cubicBezTo>
                <a:cubicBezTo>
                  <a:pt x="8454" y="33051"/>
                  <a:pt x="7445" y="33273"/>
                  <a:pt x="7279" y="33716"/>
                </a:cubicBezTo>
                <a:lnTo>
                  <a:pt x="7140" y="33786"/>
                </a:lnTo>
                <a:cubicBezTo>
                  <a:pt x="7071" y="33786"/>
                  <a:pt x="7002" y="33855"/>
                  <a:pt x="7071" y="33924"/>
                </a:cubicBezTo>
                <a:cubicBezTo>
                  <a:pt x="7279" y="34202"/>
                  <a:pt x="7487" y="34410"/>
                  <a:pt x="7833" y="34548"/>
                </a:cubicBezTo>
                <a:cubicBezTo>
                  <a:pt x="8733" y="35088"/>
                  <a:pt x="9671" y="35290"/>
                  <a:pt x="10620" y="35290"/>
                </a:cubicBezTo>
                <a:cubicBezTo>
                  <a:pt x="11866" y="35290"/>
                  <a:pt x="13130" y="34942"/>
                  <a:pt x="14349" y="34548"/>
                </a:cubicBezTo>
                <a:lnTo>
                  <a:pt x="14696" y="34687"/>
                </a:lnTo>
                <a:cubicBezTo>
                  <a:pt x="14835" y="34687"/>
                  <a:pt x="14904" y="34548"/>
                  <a:pt x="14835" y="34410"/>
                </a:cubicBezTo>
                <a:lnTo>
                  <a:pt x="15181" y="34271"/>
                </a:lnTo>
                <a:cubicBezTo>
                  <a:pt x="15805" y="34202"/>
                  <a:pt x="16429" y="33994"/>
                  <a:pt x="17053" y="33786"/>
                </a:cubicBezTo>
                <a:cubicBezTo>
                  <a:pt x="17746" y="34340"/>
                  <a:pt x="18439" y="34964"/>
                  <a:pt x="19063" y="35657"/>
                </a:cubicBezTo>
                <a:cubicBezTo>
                  <a:pt x="20241" y="38222"/>
                  <a:pt x="21420" y="40787"/>
                  <a:pt x="22529" y="43352"/>
                </a:cubicBezTo>
                <a:cubicBezTo>
                  <a:pt x="22555" y="43405"/>
                  <a:pt x="22602" y="43427"/>
                  <a:pt x="22646" y="43427"/>
                </a:cubicBezTo>
                <a:cubicBezTo>
                  <a:pt x="22717" y="43427"/>
                  <a:pt x="22780" y="43368"/>
                  <a:pt x="22737" y="43282"/>
                </a:cubicBezTo>
                <a:cubicBezTo>
                  <a:pt x="22044" y="41342"/>
                  <a:pt x="21281" y="39539"/>
                  <a:pt x="20449" y="37668"/>
                </a:cubicBezTo>
                <a:cubicBezTo>
                  <a:pt x="20103" y="36489"/>
                  <a:pt x="20103" y="35172"/>
                  <a:pt x="20449" y="33994"/>
                </a:cubicBezTo>
                <a:cubicBezTo>
                  <a:pt x="20449" y="34202"/>
                  <a:pt x="20519" y="34410"/>
                  <a:pt x="20588" y="34618"/>
                </a:cubicBezTo>
                <a:cubicBezTo>
                  <a:pt x="20629" y="34699"/>
                  <a:pt x="20693" y="34732"/>
                  <a:pt x="20753" y="34732"/>
                </a:cubicBezTo>
                <a:cubicBezTo>
                  <a:pt x="20796" y="34732"/>
                  <a:pt x="20837" y="34716"/>
                  <a:pt x="20865" y="34687"/>
                </a:cubicBezTo>
                <a:cubicBezTo>
                  <a:pt x="21558" y="33994"/>
                  <a:pt x="22044" y="33093"/>
                  <a:pt x="22252" y="32122"/>
                </a:cubicBezTo>
                <a:cubicBezTo>
                  <a:pt x="22598" y="31290"/>
                  <a:pt x="22806" y="30458"/>
                  <a:pt x="22945" y="29557"/>
                </a:cubicBezTo>
                <a:cubicBezTo>
                  <a:pt x="23222" y="28518"/>
                  <a:pt x="23361" y="27131"/>
                  <a:pt x="22737" y="26230"/>
                </a:cubicBezTo>
                <a:lnTo>
                  <a:pt x="22598" y="26230"/>
                </a:lnTo>
                <a:cubicBezTo>
                  <a:pt x="22564" y="26195"/>
                  <a:pt x="22512" y="26178"/>
                  <a:pt x="22460" y="26178"/>
                </a:cubicBezTo>
                <a:cubicBezTo>
                  <a:pt x="22408" y="26178"/>
                  <a:pt x="22356" y="26195"/>
                  <a:pt x="22321" y="26230"/>
                </a:cubicBezTo>
                <a:cubicBezTo>
                  <a:pt x="21974" y="26507"/>
                  <a:pt x="21697" y="26785"/>
                  <a:pt x="21489" y="27201"/>
                </a:cubicBezTo>
                <a:cubicBezTo>
                  <a:pt x="21466" y="27177"/>
                  <a:pt x="21443" y="27170"/>
                  <a:pt x="21422" y="27170"/>
                </a:cubicBezTo>
                <a:cubicBezTo>
                  <a:pt x="21381" y="27170"/>
                  <a:pt x="21350" y="27201"/>
                  <a:pt x="21350" y="27201"/>
                </a:cubicBezTo>
                <a:cubicBezTo>
                  <a:pt x="20172" y="28448"/>
                  <a:pt x="19756" y="31221"/>
                  <a:pt x="20241" y="33162"/>
                </a:cubicBezTo>
                <a:cubicBezTo>
                  <a:pt x="19895" y="34340"/>
                  <a:pt x="19756" y="35588"/>
                  <a:pt x="19895" y="36905"/>
                </a:cubicBezTo>
                <a:cubicBezTo>
                  <a:pt x="19410" y="35727"/>
                  <a:pt x="18855" y="34548"/>
                  <a:pt x="18370" y="33439"/>
                </a:cubicBezTo>
                <a:cubicBezTo>
                  <a:pt x="18439" y="33439"/>
                  <a:pt x="18508" y="33439"/>
                  <a:pt x="18508" y="33301"/>
                </a:cubicBezTo>
                <a:cubicBezTo>
                  <a:pt x="17746" y="31568"/>
                  <a:pt x="17538" y="29696"/>
                  <a:pt x="17885" y="27894"/>
                </a:cubicBezTo>
                <a:lnTo>
                  <a:pt x="18023" y="27894"/>
                </a:lnTo>
                <a:cubicBezTo>
                  <a:pt x="19202" y="26923"/>
                  <a:pt x="19479" y="24566"/>
                  <a:pt x="19756" y="23180"/>
                </a:cubicBezTo>
                <a:cubicBezTo>
                  <a:pt x="19895" y="22140"/>
                  <a:pt x="20380" y="19160"/>
                  <a:pt x="19063" y="18605"/>
                </a:cubicBezTo>
                <a:cubicBezTo>
                  <a:pt x="18954" y="18523"/>
                  <a:pt x="18833" y="18484"/>
                  <a:pt x="18715" y="18484"/>
                </a:cubicBezTo>
                <a:cubicBezTo>
                  <a:pt x="18534" y="18484"/>
                  <a:pt x="18357" y="18576"/>
                  <a:pt x="18231" y="18744"/>
                </a:cubicBezTo>
                <a:cubicBezTo>
                  <a:pt x="18174" y="18715"/>
                  <a:pt x="18116" y="18698"/>
                  <a:pt x="18069" y="18698"/>
                </a:cubicBezTo>
                <a:cubicBezTo>
                  <a:pt x="18001" y="18698"/>
                  <a:pt x="17954" y="18732"/>
                  <a:pt x="17954" y="18813"/>
                </a:cubicBezTo>
                <a:cubicBezTo>
                  <a:pt x="17469" y="19645"/>
                  <a:pt x="16706" y="23735"/>
                  <a:pt x="17330" y="25329"/>
                </a:cubicBezTo>
                <a:cubicBezTo>
                  <a:pt x="17191" y="26161"/>
                  <a:pt x="17330" y="26993"/>
                  <a:pt x="17677" y="27755"/>
                </a:cubicBezTo>
                <a:cubicBezTo>
                  <a:pt x="17469" y="29349"/>
                  <a:pt x="17538" y="31013"/>
                  <a:pt x="18023" y="32538"/>
                </a:cubicBezTo>
                <a:lnTo>
                  <a:pt x="16706" y="29627"/>
                </a:lnTo>
                <a:cubicBezTo>
                  <a:pt x="16706" y="29627"/>
                  <a:pt x="16706" y="29557"/>
                  <a:pt x="16706" y="29557"/>
                </a:cubicBezTo>
                <a:cubicBezTo>
                  <a:pt x="16221" y="28587"/>
                  <a:pt x="15944" y="27478"/>
                  <a:pt x="15944" y="26369"/>
                </a:cubicBezTo>
                <a:lnTo>
                  <a:pt x="15944" y="24982"/>
                </a:lnTo>
                <a:cubicBezTo>
                  <a:pt x="15944" y="24913"/>
                  <a:pt x="15944" y="24844"/>
                  <a:pt x="15944" y="24774"/>
                </a:cubicBezTo>
                <a:cubicBezTo>
                  <a:pt x="16013" y="24844"/>
                  <a:pt x="16082" y="24913"/>
                  <a:pt x="16152" y="24913"/>
                </a:cubicBezTo>
                <a:cubicBezTo>
                  <a:pt x="16172" y="24933"/>
                  <a:pt x="16198" y="24942"/>
                  <a:pt x="16225" y="24942"/>
                </a:cubicBezTo>
                <a:cubicBezTo>
                  <a:pt x="16290" y="24942"/>
                  <a:pt x="16360" y="24893"/>
                  <a:pt x="16360" y="24844"/>
                </a:cubicBezTo>
                <a:cubicBezTo>
                  <a:pt x="16567" y="24289"/>
                  <a:pt x="16429" y="23457"/>
                  <a:pt x="15736" y="23319"/>
                </a:cubicBezTo>
                <a:cubicBezTo>
                  <a:pt x="15666" y="23319"/>
                  <a:pt x="15597" y="23388"/>
                  <a:pt x="15597" y="23457"/>
                </a:cubicBezTo>
                <a:cubicBezTo>
                  <a:pt x="15389" y="23804"/>
                  <a:pt x="15458" y="24289"/>
                  <a:pt x="15736" y="24636"/>
                </a:cubicBezTo>
                <a:cubicBezTo>
                  <a:pt x="15666" y="25676"/>
                  <a:pt x="15736" y="26715"/>
                  <a:pt x="15874" y="27686"/>
                </a:cubicBezTo>
                <a:cubicBezTo>
                  <a:pt x="15528" y="26923"/>
                  <a:pt x="15181" y="26091"/>
                  <a:pt x="14904" y="25260"/>
                </a:cubicBezTo>
                <a:cubicBezTo>
                  <a:pt x="14627" y="23873"/>
                  <a:pt x="14488" y="22487"/>
                  <a:pt x="14419" y="21170"/>
                </a:cubicBezTo>
                <a:cubicBezTo>
                  <a:pt x="14488" y="21100"/>
                  <a:pt x="14557" y="21100"/>
                  <a:pt x="14557" y="21031"/>
                </a:cubicBezTo>
                <a:cubicBezTo>
                  <a:pt x="14765" y="19991"/>
                  <a:pt x="14835" y="18952"/>
                  <a:pt x="14973" y="17843"/>
                </a:cubicBezTo>
                <a:cubicBezTo>
                  <a:pt x="15042" y="17427"/>
                  <a:pt x="15112" y="17011"/>
                  <a:pt x="15181" y="16595"/>
                </a:cubicBezTo>
                <a:cubicBezTo>
                  <a:pt x="15458" y="14515"/>
                  <a:pt x="15597" y="12436"/>
                  <a:pt x="15597" y="10356"/>
                </a:cubicBezTo>
                <a:cubicBezTo>
                  <a:pt x="15597" y="10252"/>
                  <a:pt x="15528" y="10200"/>
                  <a:pt x="15458" y="10200"/>
                </a:cubicBezTo>
                <a:cubicBezTo>
                  <a:pt x="15389" y="10200"/>
                  <a:pt x="15320" y="10252"/>
                  <a:pt x="15320" y="10356"/>
                </a:cubicBezTo>
                <a:cubicBezTo>
                  <a:pt x="15320" y="10564"/>
                  <a:pt x="15320" y="10703"/>
                  <a:pt x="15250" y="10911"/>
                </a:cubicBezTo>
                <a:cubicBezTo>
                  <a:pt x="15181" y="10495"/>
                  <a:pt x="15042" y="10079"/>
                  <a:pt x="14835" y="9802"/>
                </a:cubicBezTo>
                <a:cubicBezTo>
                  <a:pt x="14718" y="9632"/>
                  <a:pt x="14604" y="9559"/>
                  <a:pt x="14495" y="9559"/>
                </a:cubicBezTo>
                <a:cubicBezTo>
                  <a:pt x="13894" y="9559"/>
                  <a:pt x="13438" y="11764"/>
                  <a:pt x="13379" y="11881"/>
                </a:cubicBezTo>
                <a:cubicBezTo>
                  <a:pt x="13102" y="14654"/>
                  <a:pt x="13310" y="17496"/>
                  <a:pt x="14072" y="20199"/>
                </a:cubicBezTo>
                <a:cubicBezTo>
                  <a:pt x="14072" y="21516"/>
                  <a:pt x="14211" y="22833"/>
                  <a:pt x="14419" y="24220"/>
                </a:cubicBezTo>
                <a:cubicBezTo>
                  <a:pt x="14349" y="24012"/>
                  <a:pt x="14280" y="23804"/>
                  <a:pt x="14211" y="23596"/>
                </a:cubicBezTo>
                <a:cubicBezTo>
                  <a:pt x="13379" y="21447"/>
                  <a:pt x="12616" y="19298"/>
                  <a:pt x="11785" y="17080"/>
                </a:cubicBezTo>
                <a:cubicBezTo>
                  <a:pt x="11715" y="15832"/>
                  <a:pt x="11646" y="14654"/>
                  <a:pt x="11577" y="13475"/>
                </a:cubicBezTo>
                <a:cubicBezTo>
                  <a:pt x="11577" y="13129"/>
                  <a:pt x="11646" y="12782"/>
                  <a:pt x="11646" y="12436"/>
                </a:cubicBezTo>
                <a:lnTo>
                  <a:pt x="11646" y="12644"/>
                </a:lnTo>
                <a:lnTo>
                  <a:pt x="11646" y="14377"/>
                </a:lnTo>
                <a:cubicBezTo>
                  <a:pt x="11646" y="14481"/>
                  <a:pt x="11733" y="14533"/>
                  <a:pt x="11819" y="14533"/>
                </a:cubicBezTo>
                <a:cubicBezTo>
                  <a:pt x="11906" y="14533"/>
                  <a:pt x="11992" y="14481"/>
                  <a:pt x="11992" y="14377"/>
                </a:cubicBezTo>
                <a:cubicBezTo>
                  <a:pt x="11992" y="14169"/>
                  <a:pt x="11992" y="13822"/>
                  <a:pt x="11992" y="13475"/>
                </a:cubicBezTo>
                <a:cubicBezTo>
                  <a:pt x="11992" y="12366"/>
                  <a:pt x="11923" y="11257"/>
                  <a:pt x="11854" y="10217"/>
                </a:cubicBezTo>
                <a:cubicBezTo>
                  <a:pt x="11785" y="9524"/>
                  <a:pt x="11715" y="8692"/>
                  <a:pt x="11507" y="7861"/>
                </a:cubicBezTo>
                <a:cubicBezTo>
                  <a:pt x="11577" y="6682"/>
                  <a:pt x="11438" y="5504"/>
                  <a:pt x="11091" y="4395"/>
                </a:cubicBezTo>
                <a:cubicBezTo>
                  <a:pt x="11065" y="4342"/>
                  <a:pt x="11018" y="4319"/>
                  <a:pt x="10971" y="4319"/>
                </a:cubicBezTo>
                <a:cubicBezTo>
                  <a:pt x="10893" y="4319"/>
                  <a:pt x="10814" y="4378"/>
                  <a:pt x="10814" y="4464"/>
                </a:cubicBezTo>
                <a:lnTo>
                  <a:pt x="10814" y="5573"/>
                </a:lnTo>
                <a:cubicBezTo>
                  <a:pt x="10467" y="4880"/>
                  <a:pt x="9982" y="4187"/>
                  <a:pt x="9358" y="3771"/>
                </a:cubicBezTo>
                <a:cubicBezTo>
                  <a:pt x="9301" y="3742"/>
                  <a:pt x="9255" y="3725"/>
                  <a:pt x="9217" y="3725"/>
                </a:cubicBezTo>
                <a:cubicBezTo>
                  <a:pt x="9162" y="3725"/>
                  <a:pt x="9122" y="3759"/>
                  <a:pt x="9081" y="3840"/>
                </a:cubicBezTo>
                <a:cubicBezTo>
                  <a:pt x="8596" y="5019"/>
                  <a:pt x="9012" y="6266"/>
                  <a:pt x="9358" y="7445"/>
                </a:cubicBezTo>
                <a:cubicBezTo>
                  <a:pt x="9913" y="9178"/>
                  <a:pt x="10121" y="11119"/>
                  <a:pt x="11022" y="12713"/>
                </a:cubicBezTo>
                <a:cubicBezTo>
                  <a:pt x="11022" y="13060"/>
                  <a:pt x="11091" y="13337"/>
                  <a:pt x="11161" y="13614"/>
                </a:cubicBezTo>
                <a:cubicBezTo>
                  <a:pt x="11161" y="13683"/>
                  <a:pt x="11230" y="13753"/>
                  <a:pt x="11299" y="13753"/>
                </a:cubicBezTo>
                <a:cubicBezTo>
                  <a:pt x="11369" y="14585"/>
                  <a:pt x="11438" y="15555"/>
                  <a:pt x="11507" y="16456"/>
                </a:cubicBezTo>
                <a:cubicBezTo>
                  <a:pt x="10953" y="15000"/>
                  <a:pt x="10329" y="13614"/>
                  <a:pt x="9705" y="12158"/>
                </a:cubicBezTo>
                <a:cubicBezTo>
                  <a:pt x="9705" y="12158"/>
                  <a:pt x="9844" y="12158"/>
                  <a:pt x="9774" y="12089"/>
                </a:cubicBezTo>
                <a:cubicBezTo>
                  <a:pt x="9566" y="11742"/>
                  <a:pt x="9358" y="11327"/>
                  <a:pt x="9081" y="11049"/>
                </a:cubicBezTo>
                <a:cubicBezTo>
                  <a:pt x="8527" y="9802"/>
                  <a:pt x="7903" y="8623"/>
                  <a:pt x="7140" y="7514"/>
                </a:cubicBezTo>
                <a:cubicBezTo>
                  <a:pt x="7279" y="7445"/>
                  <a:pt x="7279" y="7375"/>
                  <a:pt x="7140" y="7306"/>
                </a:cubicBezTo>
                <a:cubicBezTo>
                  <a:pt x="7071" y="7306"/>
                  <a:pt x="7002" y="7237"/>
                  <a:pt x="6932" y="7167"/>
                </a:cubicBezTo>
                <a:cubicBezTo>
                  <a:pt x="6863" y="7098"/>
                  <a:pt x="6863" y="7098"/>
                  <a:pt x="6794" y="7029"/>
                </a:cubicBezTo>
                <a:cubicBezTo>
                  <a:pt x="6863" y="6959"/>
                  <a:pt x="6863" y="6890"/>
                  <a:pt x="6794" y="6890"/>
                </a:cubicBezTo>
                <a:cubicBezTo>
                  <a:pt x="5892" y="4187"/>
                  <a:pt x="4090" y="1137"/>
                  <a:pt x="1317" y="28"/>
                </a:cubicBezTo>
                <a:cubicBezTo>
                  <a:pt x="1299" y="9"/>
                  <a:pt x="1275" y="0"/>
                  <a:pt x="125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53"/>
          <p:cNvSpPr txBox="1"/>
          <p:nvPr>
            <p:ph type="title"/>
          </p:nvPr>
        </p:nvSpPr>
        <p:spPr>
          <a:xfrm>
            <a:off x="974975" y="455825"/>
            <a:ext cx="7773600" cy="108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Karla"/>
                <a:ea typeface="Karla"/>
                <a:cs typeface="Karla"/>
                <a:sym typeface="Karla"/>
              </a:rPr>
              <a:t>Finding #1: </a:t>
            </a:r>
            <a:endParaRPr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>
                <a:latin typeface="Karla"/>
                <a:ea typeface="Karla"/>
                <a:cs typeface="Karla"/>
                <a:sym typeface="Karla"/>
              </a:rPr>
              <a:t>Some visual metaphors are still unclear</a:t>
            </a:r>
            <a:endParaRPr b="0" sz="24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382" name="Google Shape;382;p53"/>
          <p:cNvSpPr txBox="1"/>
          <p:nvPr/>
        </p:nvSpPr>
        <p:spPr>
          <a:xfrm>
            <a:off x="1127500" y="1975675"/>
            <a:ext cx="3103200" cy="27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Karla"/>
              <a:buChar char="●"/>
            </a:pPr>
            <a:r>
              <a:rPr lang="en" sz="1800">
                <a:latin typeface="Karla"/>
                <a:ea typeface="Karla"/>
                <a:cs typeface="Karla"/>
                <a:sym typeface="Karla"/>
              </a:rPr>
              <a:t>Not sure how the willow connects with mental health (P2, P4)</a:t>
            </a:r>
            <a:endParaRPr sz="1800"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Karla"/>
              <a:ea typeface="Karla"/>
              <a:cs typeface="Karla"/>
              <a:sym typeface="Karl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Karla"/>
              <a:buChar char="●"/>
            </a:pPr>
            <a:r>
              <a:rPr lang="en" sz="1800">
                <a:latin typeface="Karla"/>
                <a:ea typeface="Karla"/>
                <a:cs typeface="Karla"/>
                <a:sym typeface="Karla"/>
              </a:rPr>
              <a:t>“What do the colors on the mood tracker represent?” (P1)</a:t>
            </a:r>
            <a:endParaRPr sz="1800"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383" name="Google Shape;383;p53"/>
          <p:cNvPicPr preferRelativeResize="0"/>
          <p:nvPr/>
        </p:nvPicPr>
        <p:blipFill rotWithShape="1">
          <a:blip r:embed="rId3">
            <a:alphaModFix/>
          </a:blip>
          <a:srcRect b="6777" l="0" r="0" t="0"/>
          <a:stretch/>
        </p:blipFill>
        <p:spPr>
          <a:xfrm>
            <a:off x="4918875" y="1688375"/>
            <a:ext cx="2191025" cy="315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58200" y="1858275"/>
            <a:ext cx="1252450" cy="291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54"/>
          <p:cNvSpPr txBox="1"/>
          <p:nvPr>
            <p:ph type="title"/>
          </p:nvPr>
        </p:nvSpPr>
        <p:spPr>
          <a:xfrm>
            <a:off x="974975" y="455825"/>
            <a:ext cx="7773600" cy="108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Karla"/>
                <a:ea typeface="Karla"/>
                <a:cs typeface="Karla"/>
                <a:sym typeface="Karla"/>
              </a:rPr>
              <a:t>Finding #2: </a:t>
            </a:r>
            <a:endParaRPr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>
                <a:latin typeface="Karla"/>
                <a:ea typeface="Karla"/>
                <a:cs typeface="Karla"/>
                <a:sym typeface="Karla"/>
              </a:rPr>
              <a:t>Navigating to resources is still not intuitive</a:t>
            </a:r>
            <a:endParaRPr b="0" sz="24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390" name="Google Shape;390;p54"/>
          <p:cNvSpPr txBox="1"/>
          <p:nvPr/>
        </p:nvSpPr>
        <p:spPr>
          <a:xfrm>
            <a:off x="1117525" y="1957450"/>
            <a:ext cx="3719400" cy="20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Karla"/>
              <a:buChar char="●"/>
            </a:pPr>
            <a:r>
              <a:rPr lang="en" sz="1800">
                <a:latin typeface="Karla"/>
                <a:ea typeface="Karla"/>
                <a:cs typeface="Karla"/>
                <a:sym typeface="Karla"/>
              </a:rPr>
              <a:t>“I thought I had to click the down arrow, not scroll.” (P2)</a:t>
            </a:r>
            <a:endParaRPr sz="1800"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Karla"/>
              <a:ea typeface="Karla"/>
              <a:cs typeface="Karla"/>
              <a:sym typeface="Karl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Karla"/>
              <a:buChar char="●"/>
            </a:pPr>
            <a:r>
              <a:rPr lang="en" sz="1800">
                <a:latin typeface="Karla"/>
                <a:ea typeface="Karla"/>
                <a:cs typeface="Karla"/>
                <a:sym typeface="Karla"/>
              </a:rPr>
              <a:t>“It wasn’t clear that I had to scroll down.” (P6)</a:t>
            </a:r>
            <a:endParaRPr sz="1800"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391" name="Google Shape;39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6800" y="1553775"/>
            <a:ext cx="1843500" cy="336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16100" y="1553775"/>
            <a:ext cx="1867570" cy="336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55"/>
          <p:cNvSpPr txBox="1"/>
          <p:nvPr>
            <p:ph type="title"/>
          </p:nvPr>
        </p:nvSpPr>
        <p:spPr>
          <a:xfrm>
            <a:off x="974975" y="455825"/>
            <a:ext cx="7773600" cy="108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Karla"/>
                <a:ea typeface="Karla"/>
                <a:cs typeface="Karla"/>
                <a:sym typeface="Karla"/>
              </a:rPr>
              <a:t>Finding #2: </a:t>
            </a:r>
            <a:endParaRPr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>
                <a:latin typeface="Karla"/>
                <a:ea typeface="Karla"/>
                <a:cs typeface="Karla"/>
                <a:sym typeface="Karla"/>
              </a:rPr>
              <a:t>Navigating to resources is still not intuitive</a:t>
            </a:r>
            <a:endParaRPr b="0" sz="2400"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398" name="Google Shape;398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1725" y="1633150"/>
            <a:ext cx="2121858" cy="310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1225" y="1633149"/>
            <a:ext cx="4787011" cy="3109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56"/>
          <p:cNvSpPr txBox="1"/>
          <p:nvPr>
            <p:ph type="title"/>
          </p:nvPr>
        </p:nvSpPr>
        <p:spPr>
          <a:xfrm>
            <a:off x="974975" y="455825"/>
            <a:ext cx="7773600" cy="108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Karla"/>
                <a:ea typeface="Karla"/>
                <a:cs typeface="Karla"/>
                <a:sym typeface="Karla"/>
              </a:rPr>
              <a:t>Finding #3: </a:t>
            </a:r>
            <a:endParaRPr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>
                <a:latin typeface="Karla"/>
                <a:ea typeface="Karla"/>
                <a:cs typeface="Karla"/>
                <a:sym typeface="Karla"/>
              </a:rPr>
              <a:t>Mobile journaling can feel tedious</a:t>
            </a:r>
            <a:endParaRPr b="0" sz="24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405" name="Google Shape;405;p56"/>
          <p:cNvSpPr txBox="1"/>
          <p:nvPr/>
        </p:nvSpPr>
        <p:spPr>
          <a:xfrm>
            <a:off x="1127500" y="1739275"/>
            <a:ext cx="3289200" cy="29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Karla"/>
              <a:buChar char="●"/>
            </a:pPr>
            <a:r>
              <a:rPr lang="en" sz="1800">
                <a:latin typeface="Karla"/>
                <a:ea typeface="Karla"/>
                <a:cs typeface="Karla"/>
                <a:sym typeface="Karla"/>
              </a:rPr>
              <a:t>“Journaling is too tedious on the phone. Maybe there should be a voice record option.” (P1)</a:t>
            </a:r>
            <a:endParaRPr sz="1800">
              <a:latin typeface="Karla"/>
              <a:ea typeface="Karla"/>
              <a:cs typeface="Karla"/>
              <a:sym typeface="Karl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Karla"/>
              <a:ea typeface="Karla"/>
              <a:cs typeface="Karla"/>
              <a:sym typeface="Karl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Karla"/>
              <a:buChar char="●"/>
            </a:pPr>
            <a:r>
              <a:rPr lang="en" sz="1800">
                <a:latin typeface="Karla"/>
                <a:ea typeface="Karla"/>
                <a:cs typeface="Karla"/>
                <a:sym typeface="Karla"/>
              </a:rPr>
              <a:t>“I already keep a physical journal, so I don’t know if I’d want to journal again on my phone.” (P5)</a:t>
            </a:r>
            <a:endParaRPr sz="1800"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406" name="Google Shape;406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57825" y="1648774"/>
            <a:ext cx="1746900" cy="314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9200" y="1648778"/>
            <a:ext cx="1746912" cy="3149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7"/>
          <p:cNvSpPr txBox="1"/>
          <p:nvPr>
            <p:ph type="title"/>
          </p:nvPr>
        </p:nvSpPr>
        <p:spPr>
          <a:xfrm>
            <a:off x="2385750" y="3041363"/>
            <a:ext cx="4372500" cy="62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Karla"/>
                <a:ea typeface="Karla"/>
                <a:cs typeface="Karla"/>
                <a:sym typeface="Karla"/>
              </a:rPr>
              <a:t>Interface redesign #2</a:t>
            </a:r>
            <a:endParaRPr sz="24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413" name="Google Shape;413;p57"/>
          <p:cNvSpPr txBox="1"/>
          <p:nvPr>
            <p:ph idx="2" type="title"/>
          </p:nvPr>
        </p:nvSpPr>
        <p:spPr>
          <a:xfrm>
            <a:off x="311700" y="2282950"/>
            <a:ext cx="8520600" cy="93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pic>
        <p:nvPicPr>
          <p:cNvPr id="414" name="Google Shape;414;p57"/>
          <p:cNvPicPr preferRelativeResize="0"/>
          <p:nvPr/>
        </p:nvPicPr>
        <p:blipFill>
          <a:blip r:embed="rId3">
            <a:alphaModFix amt="90000"/>
          </a:blip>
          <a:stretch>
            <a:fillRect/>
          </a:stretch>
        </p:blipFill>
        <p:spPr>
          <a:xfrm>
            <a:off x="3809100" y="1062929"/>
            <a:ext cx="2061301" cy="1381946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57"/>
          <p:cNvSpPr/>
          <p:nvPr/>
        </p:nvSpPr>
        <p:spPr>
          <a:xfrm rot="-260">
            <a:off x="4036773" y="1221746"/>
            <a:ext cx="773191" cy="1064312"/>
          </a:xfrm>
          <a:custGeom>
            <a:rect b="b" l="l" r="r" t="t"/>
            <a:pathLst>
              <a:path extrusionOk="0" h="43428" w="23361">
                <a:moveTo>
                  <a:pt x="1627" y="363"/>
                </a:moveTo>
                <a:cubicBezTo>
                  <a:pt x="1637" y="363"/>
                  <a:pt x="1649" y="367"/>
                  <a:pt x="1664" y="374"/>
                </a:cubicBezTo>
                <a:cubicBezTo>
                  <a:pt x="2635" y="859"/>
                  <a:pt x="3466" y="1622"/>
                  <a:pt x="4090" y="2454"/>
                </a:cubicBezTo>
                <a:cubicBezTo>
                  <a:pt x="4437" y="2870"/>
                  <a:pt x="4783" y="3355"/>
                  <a:pt x="5061" y="3840"/>
                </a:cubicBezTo>
                <a:cubicBezTo>
                  <a:pt x="4229" y="2592"/>
                  <a:pt x="3120" y="1553"/>
                  <a:pt x="1733" y="859"/>
                </a:cubicBezTo>
                <a:cubicBezTo>
                  <a:pt x="1609" y="611"/>
                  <a:pt x="1541" y="363"/>
                  <a:pt x="1627" y="363"/>
                </a:cubicBezTo>
                <a:close/>
                <a:moveTo>
                  <a:pt x="1872" y="1206"/>
                </a:moveTo>
                <a:lnTo>
                  <a:pt x="1872" y="1206"/>
                </a:lnTo>
                <a:cubicBezTo>
                  <a:pt x="2981" y="1969"/>
                  <a:pt x="4021" y="2870"/>
                  <a:pt x="4783" y="4048"/>
                </a:cubicBezTo>
                <a:cubicBezTo>
                  <a:pt x="5130" y="4464"/>
                  <a:pt x="5407" y="4949"/>
                  <a:pt x="5754" y="5434"/>
                </a:cubicBezTo>
                <a:cubicBezTo>
                  <a:pt x="5546" y="5157"/>
                  <a:pt x="5338" y="4880"/>
                  <a:pt x="5061" y="4603"/>
                </a:cubicBezTo>
                <a:cubicBezTo>
                  <a:pt x="5061" y="4582"/>
                  <a:pt x="5049" y="4574"/>
                  <a:pt x="5034" y="4574"/>
                </a:cubicBezTo>
                <a:cubicBezTo>
                  <a:pt x="4997" y="4574"/>
                  <a:pt x="4942" y="4623"/>
                  <a:pt x="4991" y="4672"/>
                </a:cubicBezTo>
                <a:lnTo>
                  <a:pt x="5061" y="4811"/>
                </a:lnTo>
                <a:cubicBezTo>
                  <a:pt x="4229" y="3979"/>
                  <a:pt x="3328" y="3286"/>
                  <a:pt x="2635" y="2454"/>
                </a:cubicBezTo>
                <a:cubicBezTo>
                  <a:pt x="2357" y="2038"/>
                  <a:pt x="2080" y="1622"/>
                  <a:pt x="1872" y="1206"/>
                </a:cubicBezTo>
                <a:close/>
                <a:moveTo>
                  <a:pt x="4853" y="5019"/>
                </a:moveTo>
                <a:cubicBezTo>
                  <a:pt x="5199" y="5365"/>
                  <a:pt x="5615" y="5712"/>
                  <a:pt x="5962" y="6058"/>
                </a:cubicBezTo>
                <a:cubicBezTo>
                  <a:pt x="5546" y="5712"/>
                  <a:pt x="5130" y="5365"/>
                  <a:pt x="4714" y="5019"/>
                </a:cubicBezTo>
                <a:close/>
                <a:moveTo>
                  <a:pt x="908" y="865"/>
                </a:moveTo>
                <a:cubicBezTo>
                  <a:pt x="998" y="865"/>
                  <a:pt x="1110" y="885"/>
                  <a:pt x="1248" y="929"/>
                </a:cubicBezTo>
                <a:cubicBezTo>
                  <a:pt x="1317" y="998"/>
                  <a:pt x="1317" y="998"/>
                  <a:pt x="1387" y="998"/>
                </a:cubicBezTo>
                <a:cubicBezTo>
                  <a:pt x="1733" y="1899"/>
                  <a:pt x="2219" y="2662"/>
                  <a:pt x="2981" y="3286"/>
                </a:cubicBezTo>
                <a:lnTo>
                  <a:pt x="2773" y="3147"/>
                </a:lnTo>
                <a:lnTo>
                  <a:pt x="2080" y="2454"/>
                </a:lnTo>
                <a:cubicBezTo>
                  <a:pt x="2048" y="2422"/>
                  <a:pt x="2016" y="2408"/>
                  <a:pt x="1987" y="2408"/>
                </a:cubicBezTo>
                <a:cubicBezTo>
                  <a:pt x="1892" y="2408"/>
                  <a:pt x="1835" y="2555"/>
                  <a:pt x="1941" y="2662"/>
                </a:cubicBezTo>
                <a:cubicBezTo>
                  <a:pt x="2219" y="2939"/>
                  <a:pt x="2496" y="3216"/>
                  <a:pt x="2842" y="3494"/>
                </a:cubicBezTo>
                <a:cubicBezTo>
                  <a:pt x="2981" y="3632"/>
                  <a:pt x="3050" y="3771"/>
                  <a:pt x="3189" y="3909"/>
                </a:cubicBezTo>
                <a:cubicBezTo>
                  <a:pt x="4229" y="4949"/>
                  <a:pt x="5407" y="5920"/>
                  <a:pt x="6516" y="6890"/>
                </a:cubicBezTo>
                <a:cubicBezTo>
                  <a:pt x="5477" y="6336"/>
                  <a:pt x="4506" y="5712"/>
                  <a:pt x="3605" y="5019"/>
                </a:cubicBezTo>
                <a:cubicBezTo>
                  <a:pt x="2912" y="4464"/>
                  <a:pt x="2219" y="3840"/>
                  <a:pt x="1595" y="3147"/>
                </a:cubicBezTo>
                <a:cubicBezTo>
                  <a:pt x="1343" y="2895"/>
                  <a:pt x="1" y="865"/>
                  <a:pt x="908" y="865"/>
                </a:cubicBezTo>
                <a:close/>
                <a:moveTo>
                  <a:pt x="5886" y="8512"/>
                </a:moveTo>
                <a:cubicBezTo>
                  <a:pt x="5930" y="8512"/>
                  <a:pt x="5980" y="8528"/>
                  <a:pt x="6031" y="8554"/>
                </a:cubicBezTo>
                <a:cubicBezTo>
                  <a:pt x="5962" y="8623"/>
                  <a:pt x="5962" y="8762"/>
                  <a:pt x="6031" y="8762"/>
                </a:cubicBezTo>
                <a:lnTo>
                  <a:pt x="6308" y="8900"/>
                </a:lnTo>
                <a:cubicBezTo>
                  <a:pt x="6308" y="8900"/>
                  <a:pt x="6378" y="8970"/>
                  <a:pt x="6308" y="8970"/>
                </a:cubicBezTo>
                <a:lnTo>
                  <a:pt x="6378" y="8970"/>
                </a:lnTo>
                <a:cubicBezTo>
                  <a:pt x="6355" y="8993"/>
                  <a:pt x="6324" y="9001"/>
                  <a:pt x="6290" y="9001"/>
                </a:cubicBezTo>
                <a:cubicBezTo>
                  <a:pt x="6224" y="9001"/>
                  <a:pt x="6147" y="8970"/>
                  <a:pt x="6100" y="8970"/>
                </a:cubicBezTo>
                <a:cubicBezTo>
                  <a:pt x="5962" y="8970"/>
                  <a:pt x="5823" y="8900"/>
                  <a:pt x="5754" y="8900"/>
                </a:cubicBezTo>
                <a:cubicBezTo>
                  <a:pt x="5754" y="8831"/>
                  <a:pt x="5754" y="8762"/>
                  <a:pt x="5754" y="8692"/>
                </a:cubicBezTo>
                <a:cubicBezTo>
                  <a:pt x="5754" y="8561"/>
                  <a:pt x="5810" y="8512"/>
                  <a:pt x="5886" y="8512"/>
                </a:cubicBezTo>
                <a:close/>
                <a:moveTo>
                  <a:pt x="10608" y="9641"/>
                </a:moveTo>
                <a:cubicBezTo>
                  <a:pt x="10607" y="9643"/>
                  <a:pt x="10606" y="9650"/>
                  <a:pt x="10606" y="9663"/>
                </a:cubicBezTo>
                <a:cubicBezTo>
                  <a:pt x="10606" y="9655"/>
                  <a:pt x="10607" y="9648"/>
                  <a:pt x="10608" y="9641"/>
                </a:cubicBezTo>
                <a:close/>
                <a:moveTo>
                  <a:pt x="3879" y="10107"/>
                </a:moveTo>
                <a:cubicBezTo>
                  <a:pt x="3938" y="10107"/>
                  <a:pt x="4014" y="10123"/>
                  <a:pt x="4090" y="10148"/>
                </a:cubicBezTo>
                <a:cubicBezTo>
                  <a:pt x="4160" y="10564"/>
                  <a:pt x="4298" y="11049"/>
                  <a:pt x="4575" y="11396"/>
                </a:cubicBezTo>
                <a:cubicBezTo>
                  <a:pt x="4229" y="11049"/>
                  <a:pt x="3952" y="10703"/>
                  <a:pt x="3813" y="10287"/>
                </a:cubicBezTo>
                <a:cubicBezTo>
                  <a:pt x="3725" y="10155"/>
                  <a:pt x="3776" y="10107"/>
                  <a:pt x="3879" y="10107"/>
                </a:cubicBezTo>
                <a:close/>
                <a:moveTo>
                  <a:pt x="9281" y="4291"/>
                </a:moveTo>
                <a:cubicBezTo>
                  <a:pt x="9621" y="4291"/>
                  <a:pt x="10370" y="5378"/>
                  <a:pt x="10467" y="5573"/>
                </a:cubicBezTo>
                <a:cubicBezTo>
                  <a:pt x="10606" y="6058"/>
                  <a:pt x="10814" y="6544"/>
                  <a:pt x="10953" y="7029"/>
                </a:cubicBezTo>
                <a:cubicBezTo>
                  <a:pt x="11022" y="7791"/>
                  <a:pt x="11091" y="8554"/>
                  <a:pt x="11230" y="9316"/>
                </a:cubicBezTo>
                <a:cubicBezTo>
                  <a:pt x="11230" y="10010"/>
                  <a:pt x="11299" y="10703"/>
                  <a:pt x="11299" y="11396"/>
                </a:cubicBezTo>
                <a:cubicBezTo>
                  <a:pt x="11299" y="11119"/>
                  <a:pt x="11230" y="10911"/>
                  <a:pt x="11161" y="10633"/>
                </a:cubicBezTo>
                <a:cubicBezTo>
                  <a:pt x="11091" y="10356"/>
                  <a:pt x="11091" y="10148"/>
                  <a:pt x="11091" y="9940"/>
                </a:cubicBezTo>
                <a:cubicBezTo>
                  <a:pt x="11022" y="8277"/>
                  <a:pt x="10606" y="6613"/>
                  <a:pt x="9844" y="5157"/>
                </a:cubicBezTo>
                <a:cubicBezTo>
                  <a:pt x="9844" y="5114"/>
                  <a:pt x="9824" y="5098"/>
                  <a:pt x="9796" y="5098"/>
                </a:cubicBezTo>
                <a:cubicBezTo>
                  <a:pt x="9735" y="5098"/>
                  <a:pt x="9636" y="5179"/>
                  <a:pt x="9636" y="5227"/>
                </a:cubicBezTo>
                <a:cubicBezTo>
                  <a:pt x="9566" y="5365"/>
                  <a:pt x="9566" y="5573"/>
                  <a:pt x="9636" y="5781"/>
                </a:cubicBezTo>
                <a:cubicBezTo>
                  <a:pt x="9601" y="5850"/>
                  <a:pt x="9653" y="5885"/>
                  <a:pt x="9714" y="5885"/>
                </a:cubicBezTo>
                <a:cubicBezTo>
                  <a:pt x="9774" y="5885"/>
                  <a:pt x="9844" y="5850"/>
                  <a:pt x="9844" y="5781"/>
                </a:cubicBezTo>
                <a:cubicBezTo>
                  <a:pt x="10052" y="5920"/>
                  <a:pt x="10260" y="6197"/>
                  <a:pt x="10190" y="6474"/>
                </a:cubicBezTo>
                <a:cubicBezTo>
                  <a:pt x="10467" y="7375"/>
                  <a:pt x="10675" y="8277"/>
                  <a:pt x="10745" y="9247"/>
                </a:cubicBezTo>
                <a:lnTo>
                  <a:pt x="10745" y="9455"/>
                </a:lnTo>
                <a:cubicBezTo>
                  <a:pt x="10683" y="9517"/>
                  <a:pt x="10621" y="9579"/>
                  <a:pt x="10608" y="9641"/>
                </a:cubicBezTo>
                <a:lnTo>
                  <a:pt x="10608" y="9641"/>
                </a:lnTo>
                <a:cubicBezTo>
                  <a:pt x="10609" y="9640"/>
                  <a:pt x="10609" y="9640"/>
                  <a:pt x="10610" y="9640"/>
                </a:cubicBezTo>
                <a:cubicBezTo>
                  <a:pt x="10637" y="9640"/>
                  <a:pt x="10819" y="10755"/>
                  <a:pt x="10883" y="11396"/>
                </a:cubicBezTo>
                <a:lnTo>
                  <a:pt x="10883" y="11673"/>
                </a:lnTo>
                <a:cubicBezTo>
                  <a:pt x="10606" y="10911"/>
                  <a:pt x="10398" y="10079"/>
                  <a:pt x="10260" y="9316"/>
                </a:cubicBezTo>
                <a:cubicBezTo>
                  <a:pt x="9913" y="7861"/>
                  <a:pt x="9428" y="6474"/>
                  <a:pt x="9150" y="5019"/>
                </a:cubicBezTo>
                <a:cubicBezTo>
                  <a:pt x="9068" y="4484"/>
                  <a:pt x="9138" y="4291"/>
                  <a:pt x="9281" y="4291"/>
                </a:cubicBezTo>
                <a:close/>
                <a:moveTo>
                  <a:pt x="4645" y="10287"/>
                </a:moveTo>
                <a:cubicBezTo>
                  <a:pt x="5130" y="10495"/>
                  <a:pt x="5615" y="10703"/>
                  <a:pt x="6100" y="10911"/>
                </a:cubicBezTo>
                <a:cubicBezTo>
                  <a:pt x="6863" y="11535"/>
                  <a:pt x="7487" y="12158"/>
                  <a:pt x="8111" y="12921"/>
                </a:cubicBezTo>
                <a:cubicBezTo>
                  <a:pt x="8388" y="13267"/>
                  <a:pt x="8665" y="13614"/>
                  <a:pt x="9012" y="13961"/>
                </a:cubicBezTo>
                <a:cubicBezTo>
                  <a:pt x="7972" y="13060"/>
                  <a:pt x="6932" y="12228"/>
                  <a:pt x="5962" y="11188"/>
                </a:cubicBezTo>
                <a:cubicBezTo>
                  <a:pt x="5949" y="11175"/>
                  <a:pt x="5933" y="11169"/>
                  <a:pt x="5916" y="11169"/>
                </a:cubicBezTo>
                <a:cubicBezTo>
                  <a:pt x="5847" y="11169"/>
                  <a:pt x="5767" y="11270"/>
                  <a:pt x="5823" y="11327"/>
                </a:cubicBezTo>
                <a:cubicBezTo>
                  <a:pt x="6794" y="12366"/>
                  <a:pt x="7833" y="13475"/>
                  <a:pt x="8942" y="14515"/>
                </a:cubicBezTo>
                <a:lnTo>
                  <a:pt x="8596" y="14238"/>
                </a:lnTo>
                <a:lnTo>
                  <a:pt x="8527" y="14238"/>
                </a:lnTo>
                <a:cubicBezTo>
                  <a:pt x="8596" y="14238"/>
                  <a:pt x="8596" y="14169"/>
                  <a:pt x="8527" y="14169"/>
                </a:cubicBezTo>
                <a:cubicBezTo>
                  <a:pt x="7833" y="13614"/>
                  <a:pt x="7071" y="13129"/>
                  <a:pt x="6308" y="12574"/>
                </a:cubicBezTo>
                <a:cubicBezTo>
                  <a:pt x="5823" y="12228"/>
                  <a:pt x="4367" y="10703"/>
                  <a:pt x="4645" y="10287"/>
                </a:cubicBezTo>
                <a:close/>
                <a:moveTo>
                  <a:pt x="9497" y="17981"/>
                </a:moveTo>
                <a:cubicBezTo>
                  <a:pt x="9705" y="17981"/>
                  <a:pt x="9913" y="18050"/>
                  <a:pt x="9982" y="18189"/>
                </a:cubicBezTo>
                <a:lnTo>
                  <a:pt x="9913" y="18189"/>
                </a:lnTo>
                <a:cubicBezTo>
                  <a:pt x="9774" y="18189"/>
                  <a:pt x="9705" y="18466"/>
                  <a:pt x="9913" y="18466"/>
                </a:cubicBezTo>
                <a:lnTo>
                  <a:pt x="10121" y="18466"/>
                </a:lnTo>
                <a:cubicBezTo>
                  <a:pt x="10052" y="18536"/>
                  <a:pt x="9913" y="18605"/>
                  <a:pt x="9844" y="18605"/>
                </a:cubicBezTo>
                <a:cubicBezTo>
                  <a:pt x="9774" y="18536"/>
                  <a:pt x="9705" y="18466"/>
                  <a:pt x="9705" y="18397"/>
                </a:cubicBezTo>
                <a:cubicBezTo>
                  <a:pt x="9685" y="18377"/>
                  <a:pt x="9664" y="18368"/>
                  <a:pt x="9646" y="18368"/>
                </a:cubicBezTo>
                <a:cubicBezTo>
                  <a:pt x="9601" y="18368"/>
                  <a:pt x="9566" y="18417"/>
                  <a:pt x="9566" y="18466"/>
                </a:cubicBezTo>
                <a:lnTo>
                  <a:pt x="9566" y="18536"/>
                </a:lnTo>
                <a:cubicBezTo>
                  <a:pt x="9497" y="18466"/>
                  <a:pt x="9428" y="18397"/>
                  <a:pt x="9358" y="18328"/>
                </a:cubicBezTo>
                <a:cubicBezTo>
                  <a:pt x="9358" y="18189"/>
                  <a:pt x="9358" y="17981"/>
                  <a:pt x="9497" y="17981"/>
                </a:cubicBezTo>
                <a:close/>
                <a:moveTo>
                  <a:pt x="14696" y="15971"/>
                </a:moveTo>
                <a:cubicBezTo>
                  <a:pt x="14696" y="16110"/>
                  <a:pt x="14696" y="16248"/>
                  <a:pt x="14627" y="16456"/>
                </a:cubicBezTo>
                <a:cubicBezTo>
                  <a:pt x="14557" y="17288"/>
                  <a:pt x="14419" y="18189"/>
                  <a:pt x="14349" y="19021"/>
                </a:cubicBezTo>
                <a:cubicBezTo>
                  <a:pt x="14349" y="18328"/>
                  <a:pt x="14349" y="17635"/>
                  <a:pt x="14419" y="16872"/>
                </a:cubicBezTo>
                <a:cubicBezTo>
                  <a:pt x="14488" y="16595"/>
                  <a:pt x="14627" y="16248"/>
                  <a:pt x="14696" y="15971"/>
                </a:cubicBezTo>
                <a:close/>
                <a:moveTo>
                  <a:pt x="14456" y="9836"/>
                </a:moveTo>
                <a:cubicBezTo>
                  <a:pt x="14518" y="9836"/>
                  <a:pt x="14576" y="9888"/>
                  <a:pt x="14627" y="10010"/>
                </a:cubicBezTo>
                <a:cubicBezTo>
                  <a:pt x="14765" y="10356"/>
                  <a:pt x="14835" y="10772"/>
                  <a:pt x="14835" y="11119"/>
                </a:cubicBezTo>
                <a:cubicBezTo>
                  <a:pt x="14904" y="11950"/>
                  <a:pt x="14904" y="12713"/>
                  <a:pt x="14835" y="13545"/>
                </a:cubicBezTo>
                <a:cubicBezTo>
                  <a:pt x="14765" y="14238"/>
                  <a:pt x="14627" y="14931"/>
                  <a:pt x="14488" y="15624"/>
                </a:cubicBezTo>
                <a:cubicBezTo>
                  <a:pt x="14627" y="14446"/>
                  <a:pt x="14696" y="13267"/>
                  <a:pt x="14835" y="12089"/>
                </a:cubicBezTo>
                <a:cubicBezTo>
                  <a:pt x="14835" y="12054"/>
                  <a:pt x="14783" y="12037"/>
                  <a:pt x="14731" y="12037"/>
                </a:cubicBezTo>
                <a:cubicBezTo>
                  <a:pt x="14679" y="12037"/>
                  <a:pt x="14627" y="12054"/>
                  <a:pt x="14627" y="12089"/>
                </a:cubicBezTo>
                <a:cubicBezTo>
                  <a:pt x="14627" y="12228"/>
                  <a:pt x="14627" y="12366"/>
                  <a:pt x="14557" y="12505"/>
                </a:cubicBezTo>
                <a:cubicBezTo>
                  <a:pt x="14557" y="11812"/>
                  <a:pt x="14627" y="11119"/>
                  <a:pt x="14696" y="10495"/>
                </a:cubicBezTo>
                <a:cubicBezTo>
                  <a:pt x="14696" y="10391"/>
                  <a:pt x="14627" y="10339"/>
                  <a:pt x="14557" y="10339"/>
                </a:cubicBezTo>
                <a:cubicBezTo>
                  <a:pt x="14488" y="10339"/>
                  <a:pt x="14419" y="10391"/>
                  <a:pt x="14419" y="10495"/>
                </a:cubicBezTo>
                <a:cubicBezTo>
                  <a:pt x="14280" y="12366"/>
                  <a:pt x="14280" y="14238"/>
                  <a:pt x="14141" y="16110"/>
                </a:cubicBezTo>
                <a:cubicBezTo>
                  <a:pt x="14072" y="17149"/>
                  <a:pt x="14003" y="18189"/>
                  <a:pt x="14003" y="19160"/>
                </a:cubicBezTo>
                <a:cubicBezTo>
                  <a:pt x="13448" y="16733"/>
                  <a:pt x="13310" y="14238"/>
                  <a:pt x="13587" y="11742"/>
                </a:cubicBezTo>
                <a:cubicBezTo>
                  <a:pt x="13587" y="11624"/>
                  <a:pt x="14093" y="9836"/>
                  <a:pt x="14456" y="9836"/>
                </a:cubicBezTo>
                <a:close/>
                <a:moveTo>
                  <a:pt x="18716" y="18925"/>
                </a:moveTo>
                <a:cubicBezTo>
                  <a:pt x="19027" y="18925"/>
                  <a:pt x="19349" y="19310"/>
                  <a:pt x="19410" y="19853"/>
                </a:cubicBezTo>
                <a:cubicBezTo>
                  <a:pt x="19548" y="20685"/>
                  <a:pt x="19548" y="21586"/>
                  <a:pt x="19410" y="22418"/>
                </a:cubicBezTo>
                <a:cubicBezTo>
                  <a:pt x="19340" y="22210"/>
                  <a:pt x="19202" y="21932"/>
                  <a:pt x="19063" y="21724"/>
                </a:cubicBezTo>
                <a:lnTo>
                  <a:pt x="18994" y="21724"/>
                </a:lnTo>
                <a:cubicBezTo>
                  <a:pt x="19063" y="20754"/>
                  <a:pt x="18924" y="19853"/>
                  <a:pt x="18578" y="18952"/>
                </a:cubicBezTo>
                <a:cubicBezTo>
                  <a:pt x="18623" y="18934"/>
                  <a:pt x="18669" y="18925"/>
                  <a:pt x="18716" y="18925"/>
                </a:cubicBezTo>
                <a:close/>
                <a:moveTo>
                  <a:pt x="2704" y="19714"/>
                </a:moveTo>
                <a:lnTo>
                  <a:pt x="2704" y="19714"/>
                </a:lnTo>
                <a:cubicBezTo>
                  <a:pt x="2912" y="19783"/>
                  <a:pt x="3050" y="19922"/>
                  <a:pt x="3120" y="19991"/>
                </a:cubicBezTo>
                <a:cubicBezTo>
                  <a:pt x="3536" y="20477"/>
                  <a:pt x="3952" y="21031"/>
                  <a:pt x="4367" y="21586"/>
                </a:cubicBezTo>
                <a:cubicBezTo>
                  <a:pt x="4645" y="21932"/>
                  <a:pt x="4922" y="22348"/>
                  <a:pt x="5199" y="22695"/>
                </a:cubicBezTo>
                <a:cubicBezTo>
                  <a:pt x="4783" y="22348"/>
                  <a:pt x="4437" y="21932"/>
                  <a:pt x="4090" y="21586"/>
                </a:cubicBezTo>
                <a:cubicBezTo>
                  <a:pt x="3536" y="21031"/>
                  <a:pt x="3120" y="20407"/>
                  <a:pt x="2704" y="19714"/>
                </a:cubicBezTo>
                <a:close/>
                <a:moveTo>
                  <a:pt x="1733" y="18813"/>
                </a:moveTo>
                <a:cubicBezTo>
                  <a:pt x="1872" y="19021"/>
                  <a:pt x="2080" y="19160"/>
                  <a:pt x="2288" y="19298"/>
                </a:cubicBezTo>
                <a:cubicBezTo>
                  <a:pt x="3050" y="20962"/>
                  <a:pt x="4160" y="22348"/>
                  <a:pt x="5477" y="23527"/>
                </a:cubicBezTo>
                <a:cubicBezTo>
                  <a:pt x="3674" y="22556"/>
                  <a:pt x="2288" y="20823"/>
                  <a:pt x="1733" y="18813"/>
                </a:cubicBezTo>
                <a:close/>
                <a:moveTo>
                  <a:pt x="2333" y="18234"/>
                </a:moveTo>
                <a:cubicBezTo>
                  <a:pt x="2450" y="18234"/>
                  <a:pt x="2739" y="18513"/>
                  <a:pt x="2981" y="18674"/>
                </a:cubicBezTo>
                <a:cubicBezTo>
                  <a:pt x="4506" y="20061"/>
                  <a:pt x="5754" y="21794"/>
                  <a:pt x="6447" y="23804"/>
                </a:cubicBezTo>
                <a:lnTo>
                  <a:pt x="6031" y="23388"/>
                </a:lnTo>
                <a:cubicBezTo>
                  <a:pt x="4922" y="21794"/>
                  <a:pt x="3952" y="20061"/>
                  <a:pt x="2427" y="18952"/>
                </a:cubicBezTo>
                <a:cubicBezTo>
                  <a:pt x="2427" y="18882"/>
                  <a:pt x="2427" y="18882"/>
                  <a:pt x="2427" y="18813"/>
                </a:cubicBezTo>
                <a:cubicBezTo>
                  <a:pt x="2253" y="18378"/>
                  <a:pt x="2248" y="18234"/>
                  <a:pt x="2333" y="18234"/>
                </a:cubicBezTo>
                <a:close/>
                <a:moveTo>
                  <a:pt x="18231" y="19298"/>
                </a:moveTo>
                <a:cubicBezTo>
                  <a:pt x="18300" y="19506"/>
                  <a:pt x="18439" y="19783"/>
                  <a:pt x="18439" y="19922"/>
                </a:cubicBezTo>
                <a:cubicBezTo>
                  <a:pt x="18578" y="20338"/>
                  <a:pt x="18578" y="20754"/>
                  <a:pt x="18578" y="21170"/>
                </a:cubicBezTo>
                <a:lnTo>
                  <a:pt x="18578" y="21932"/>
                </a:lnTo>
                <a:cubicBezTo>
                  <a:pt x="18092" y="22556"/>
                  <a:pt x="17746" y="23180"/>
                  <a:pt x="17538" y="23943"/>
                </a:cubicBezTo>
                <a:cubicBezTo>
                  <a:pt x="17538" y="23249"/>
                  <a:pt x="17677" y="22556"/>
                  <a:pt x="17677" y="21932"/>
                </a:cubicBezTo>
                <a:cubicBezTo>
                  <a:pt x="17746" y="21170"/>
                  <a:pt x="17885" y="20407"/>
                  <a:pt x="18092" y="19645"/>
                </a:cubicBezTo>
                <a:cubicBezTo>
                  <a:pt x="18092" y="19506"/>
                  <a:pt x="18162" y="19368"/>
                  <a:pt x="18231" y="19298"/>
                </a:cubicBezTo>
                <a:close/>
                <a:moveTo>
                  <a:pt x="15736" y="23527"/>
                </a:moveTo>
                <a:cubicBezTo>
                  <a:pt x="16003" y="23634"/>
                  <a:pt x="16064" y="23906"/>
                  <a:pt x="16078" y="24216"/>
                </a:cubicBezTo>
                <a:lnTo>
                  <a:pt x="16078" y="24216"/>
                </a:lnTo>
                <a:cubicBezTo>
                  <a:pt x="16013" y="24148"/>
                  <a:pt x="16013" y="24080"/>
                  <a:pt x="16013" y="24012"/>
                </a:cubicBezTo>
                <a:cubicBezTo>
                  <a:pt x="15944" y="23943"/>
                  <a:pt x="15874" y="23943"/>
                  <a:pt x="15805" y="23943"/>
                </a:cubicBezTo>
                <a:lnTo>
                  <a:pt x="15736" y="24012"/>
                </a:lnTo>
                <a:cubicBezTo>
                  <a:pt x="15666" y="23873"/>
                  <a:pt x="15666" y="23665"/>
                  <a:pt x="15736" y="23527"/>
                </a:cubicBezTo>
                <a:close/>
                <a:moveTo>
                  <a:pt x="8111" y="21655"/>
                </a:moveTo>
                <a:lnTo>
                  <a:pt x="8111" y="21655"/>
                </a:lnTo>
                <a:cubicBezTo>
                  <a:pt x="8180" y="21724"/>
                  <a:pt x="8180" y="21794"/>
                  <a:pt x="8249" y="21863"/>
                </a:cubicBezTo>
                <a:cubicBezTo>
                  <a:pt x="8527" y="22487"/>
                  <a:pt x="8735" y="23041"/>
                  <a:pt x="8942" y="23665"/>
                </a:cubicBezTo>
                <a:cubicBezTo>
                  <a:pt x="9081" y="23943"/>
                  <a:pt x="9150" y="24151"/>
                  <a:pt x="9220" y="24428"/>
                </a:cubicBezTo>
                <a:cubicBezTo>
                  <a:pt x="8735" y="23527"/>
                  <a:pt x="8388" y="22625"/>
                  <a:pt x="8111" y="21655"/>
                </a:cubicBezTo>
                <a:close/>
                <a:moveTo>
                  <a:pt x="15848" y="24237"/>
                </a:moveTo>
                <a:cubicBezTo>
                  <a:pt x="15874" y="24237"/>
                  <a:pt x="15909" y="24254"/>
                  <a:pt x="15944" y="24289"/>
                </a:cubicBezTo>
                <a:cubicBezTo>
                  <a:pt x="16004" y="24289"/>
                  <a:pt x="16065" y="24289"/>
                  <a:pt x="16079" y="24242"/>
                </a:cubicBezTo>
                <a:lnTo>
                  <a:pt x="16079" y="24242"/>
                </a:lnTo>
                <a:cubicBezTo>
                  <a:pt x="16082" y="24326"/>
                  <a:pt x="16082" y="24411"/>
                  <a:pt x="16082" y="24497"/>
                </a:cubicBezTo>
                <a:cubicBezTo>
                  <a:pt x="15944" y="24428"/>
                  <a:pt x="15874" y="24358"/>
                  <a:pt x="15805" y="24289"/>
                </a:cubicBezTo>
                <a:cubicBezTo>
                  <a:pt x="15805" y="24254"/>
                  <a:pt x="15822" y="24237"/>
                  <a:pt x="15848" y="24237"/>
                </a:cubicBezTo>
                <a:close/>
                <a:moveTo>
                  <a:pt x="18578" y="22625"/>
                </a:moveTo>
                <a:lnTo>
                  <a:pt x="18578" y="22625"/>
                </a:lnTo>
                <a:cubicBezTo>
                  <a:pt x="18508" y="23111"/>
                  <a:pt x="18439" y="23596"/>
                  <a:pt x="18370" y="24081"/>
                </a:cubicBezTo>
                <a:cubicBezTo>
                  <a:pt x="18231" y="24428"/>
                  <a:pt x="18162" y="24774"/>
                  <a:pt x="18023" y="25121"/>
                </a:cubicBezTo>
                <a:cubicBezTo>
                  <a:pt x="17954" y="25121"/>
                  <a:pt x="17954" y="25190"/>
                  <a:pt x="17885" y="25260"/>
                </a:cubicBezTo>
                <a:cubicBezTo>
                  <a:pt x="17885" y="25329"/>
                  <a:pt x="17885" y="25468"/>
                  <a:pt x="17885" y="25606"/>
                </a:cubicBezTo>
                <a:cubicBezTo>
                  <a:pt x="17815" y="25537"/>
                  <a:pt x="17746" y="25537"/>
                  <a:pt x="17746" y="25468"/>
                </a:cubicBezTo>
                <a:cubicBezTo>
                  <a:pt x="17746" y="25260"/>
                  <a:pt x="17746" y="25121"/>
                  <a:pt x="17815" y="24913"/>
                </a:cubicBezTo>
                <a:lnTo>
                  <a:pt x="17746" y="24913"/>
                </a:lnTo>
                <a:cubicBezTo>
                  <a:pt x="17954" y="24151"/>
                  <a:pt x="18162" y="23319"/>
                  <a:pt x="18578" y="22625"/>
                </a:cubicBezTo>
                <a:close/>
                <a:moveTo>
                  <a:pt x="7167" y="20495"/>
                </a:moveTo>
                <a:cubicBezTo>
                  <a:pt x="7289" y="20495"/>
                  <a:pt x="7508" y="20728"/>
                  <a:pt x="7695" y="20962"/>
                </a:cubicBezTo>
                <a:cubicBezTo>
                  <a:pt x="7764" y="22625"/>
                  <a:pt x="8735" y="24220"/>
                  <a:pt x="9428" y="25676"/>
                </a:cubicBezTo>
                <a:cubicBezTo>
                  <a:pt x="9081" y="25329"/>
                  <a:pt x="8804" y="24913"/>
                  <a:pt x="8527" y="24497"/>
                </a:cubicBezTo>
                <a:cubicBezTo>
                  <a:pt x="7625" y="23457"/>
                  <a:pt x="7140" y="22071"/>
                  <a:pt x="7071" y="20685"/>
                </a:cubicBezTo>
                <a:cubicBezTo>
                  <a:pt x="7071" y="20549"/>
                  <a:pt x="7108" y="20495"/>
                  <a:pt x="7167" y="20495"/>
                </a:cubicBezTo>
                <a:close/>
                <a:moveTo>
                  <a:pt x="9913" y="25953"/>
                </a:moveTo>
                <a:cubicBezTo>
                  <a:pt x="9980" y="26223"/>
                  <a:pt x="10048" y="26558"/>
                  <a:pt x="10179" y="26767"/>
                </a:cubicBezTo>
                <a:lnTo>
                  <a:pt x="10179" y="26767"/>
                </a:lnTo>
                <a:cubicBezTo>
                  <a:pt x="10176" y="26770"/>
                  <a:pt x="10173" y="26771"/>
                  <a:pt x="10170" y="26771"/>
                </a:cubicBezTo>
                <a:cubicBezTo>
                  <a:pt x="10113" y="26771"/>
                  <a:pt x="9944" y="26443"/>
                  <a:pt x="9774" y="26161"/>
                </a:cubicBezTo>
                <a:cubicBezTo>
                  <a:pt x="9844" y="26161"/>
                  <a:pt x="9913" y="26091"/>
                  <a:pt x="9913" y="26022"/>
                </a:cubicBezTo>
                <a:lnTo>
                  <a:pt x="9913" y="25953"/>
                </a:lnTo>
                <a:close/>
                <a:moveTo>
                  <a:pt x="13085" y="26479"/>
                </a:moveTo>
                <a:cubicBezTo>
                  <a:pt x="13183" y="26479"/>
                  <a:pt x="13281" y="26528"/>
                  <a:pt x="13379" y="26577"/>
                </a:cubicBezTo>
                <a:cubicBezTo>
                  <a:pt x="13448" y="26785"/>
                  <a:pt x="13587" y="26923"/>
                  <a:pt x="13587" y="27131"/>
                </a:cubicBezTo>
                <a:lnTo>
                  <a:pt x="13517" y="27131"/>
                </a:lnTo>
                <a:lnTo>
                  <a:pt x="13448" y="26993"/>
                </a:lnTo>
                <a:cubicBezTo>
                  <a:pt x="13448" y="26854"/>
                  <a:pt x="13379" y="26785"/>
                  <a:pt x="13310" y="26715"/>
                </a:cubicBezTo>
                <a:cubicBezTo>
                  <a:pt x="13226" y="26632"/>
                  <a:pt x="13149" y="26599"/>
                  <a:pt x="13080" y="26599"/>
                </a:cubicBezTo>
                <a:cubicBezTo>
                  <a:pt x="12971" y="26599"/>
                  <a:pt x="12883" y="26681"/>
                  <a:pt x="12822" y="26780"/>
                </a:cubicBezTo>
                <a:lnTo>
                  <a:pt x="12822" y="26780"/>
                </a:lnTo>
                <a:cubicBezTo>
                  <a:pt x="12757" y="26643"/>
                  <a:pt x="12826" y="26507"/>
                  <a:pt x="12963" y="26507"/>
                </a:cubicBezTo>
                <a:cubicBezTo>
                  <a:pt x="13004" y="26487"/>
                  <a:pt x="13044" y="26479"/>
                  <a:pt x="13085" y="26479"/>
                </a:cubicBezTo>
                <a:close/>
                <a:moveTo>
                  <a:pt x="13528" y="27141"/>
                </a:moveTo>
                <a:cubicBezTo>
                  <a:pt x="13558" y="27150"/>
                  <a:pt x="13567" y="27162"/>
                  <a:pt x="13561" y="27162"/>
                </a:cubicBezTo>
                <a:cubicBezTo>
                  <a:pt x="13557" y="27162"/>
                  <a:pt x="13545" y="27157"/>
                  <a:pt x="13528" y="27141"/>
                </a:cubicBezTo>
                <a:close/>
                <a:moveTo>
                  <a:pt x="18924" y="22418"/>
                </a:moveTo>
                <a:cubicBezTo>
                  <a:pt x="19063" y="22487"/>
                  <a:pt x="19132" y="22625"/>
                  <a:pt x="19202" y="22903"/>
                </a:cubicBezTo>
                <a:cubicBezTo>
                  <a:pt x="19271" y="23180"/>
                  <a:pt x="19271" y="23457"/>
                  <a:pt x="19202" y="23735"/>
                </a:cubicBezTo>
                <a:cubicBezTo>
                  <a:pt x="19202" y="24081"/>
                  <a:pt x="19063" y="24358"/>
                  <a:pt x="19063" y="24705"/>
                </a:cubicBezTo>
                <a:lnTo>
                  <a:pt x="19063" y="24774"/>
                </a:lnTo>
                <a:cubicBezTo>
                  <a:pt x="18786" y="25468"/>
                  <a:pt x="18439" y="26161"/>
                  <a:pt x="18300" y="26785"/>
                </a:cubicBezTo>
                <a:cubicBezTo>
                  <a:pt x="18231" y="26785"/>
                  <a:pt x="18231" y="26854"/>
                  <a:pt x="18300" y="26854"/>
                </a:cubicBezTo>
                <a:cubicBezTo>
                  <a:pt x="18162" y="27131"/>
                  <a:pt x="18092" y="27201"/>
                  <a:pt x="18023" y="27201"/>
                </a:cubicBezTo>
                <a:lnTo>
                  <a:pt x="18092" y="26091"/>
                </a:lnTo>
                <a:cubicBezTo>
                  <a:pt x="18647" y="24913"/>
                  <a:pt x="18924" y="23665"/>
                  <a:pt x="18924" y="22418"/>
                </a:cubicBezTo>
                <a:close/>
                <a:moveTo>
                  <a:pt x="13032" y="26923"/>
                </a:moveTo>
                <a:cubicBezTo>
                  <a:pt x="13102" y="26993"/>
                  <a:pt x="13102" y="26993"/>
                  <a:pt x="13171" y="27062"/>
                </a:cubicBezTo>
                <a:cubicBezTo>
                  <a:pt x="13171" y="27131"/>
                  <a:pt x="13171" y="27201"/>
                  <a:pt x="13240" y="27201"/>
                </a:cubicBezTo>
                <a:cubicBezTo>
                  <a:pt x="13171" y="27201"/>
                  <a:pt x="13171" y="27270"/>
                  <a:pt x="13171" y="27270"/>
                </a:cubicBezTo>
                <a:cubicBezTo>
                  <a:pt x="13102" y="27339"/>
                  <a:pt x="13032" y="27339"/>
                  <a:pt x="12963" y="27339"/>
                </a:cubicBezTo>
                <a:cubicBezTo>
                  <a:pt x="12894" y="27270"/>
                  <a:pt x="12894" y="27131"/>
                  <a:pt x="12824" y="27062"/>
                </a:cubicBezTo>
                <a:lnTo>
                  <a:pt x="12894" y="27062"/>
                </a:lnTo>
                <a:cubicBezTo>
                  <a:pt x="12963" y="26993"/>
                  <a:pt x="12963" y="26993"/>
                  <a:pt x="13032" y="26923"/>
                </a:cubicBezTo>
                <a:close/>
                <a:moveTo>
                  <a:pt x="5061" y="27270"/>
                </a:moveTo>
                <a:cubicBezTo>
                  <a:pt x="4991" y="27270"/>
                  <a:pt x="4991" y="27408"/>
                  <a:pt x="5061" y="27478"/>
                </a:cubicBezTo>
                <a:lnTo>
                  <a:pt x="5338" y="27686"/>
                </a:lnTo>
                <a:cubicBezTo>
                  <a:pt x="4853" y="27686"/>
                  <a:pt x="4367" y="27686"/>
                  <a:pt x="3882" y="27755"/>
                </a:cubicBezTo>
                <a:cubicBezTo>
                  <a:pt x="3120" y="27270"/>
                  <a:pt x="4783" y="27270"/>
                  <a:pt x="4922" y="27270"/>
                </a:cubicBezTo>
                <a:close/>
                <a:moveTo>
                  <a:pt x="4298" y="27963"/>
                </a:moveTo>
                <a:cubicBezTo>
                  <a:pt x="4714" y="27963"/>
                  <a:pt x="5130" y="28032"/>
                  <a:pt x="5546" y="28102"/>
                </a:cubicBezTo>
                <a:lnTo>
                  <a:pt x="5962" y="28171"/>
                </a:lnTo>
                <a:cubicBezTo>
                  <a:pt x="6747" y="28635"/>
                  <a:pt x="7533" y="29026"/>
                  <a:pt x="8337" y="29343"/>
                </a:cubicBezTo>
                <a:lnTo>
                  <a:pt x="8337" y="29343"/>
                </a:lnTo>
                <a:cubicBezTo>
                  <a:pt x="7609" y="29095"/>
                  <a:pt x="6855" y="28857"/>
                  <a:pt x="6100" y="28656"/>
                </a:cubicBezTo>
                <a:cubicBezTo>
                  <a:pt x="5477" y="28518"/>
                  <a:pt x="4853" y="28240"/>
                  <a:pt x="4298" y="27963"/>
                </a:cubicBezTo>
                <a:close/>
                <a:moveTo>
                  <a:pt x="4298" y="28310"/>
                </a:moveTo>
                <a:cubicBezTo>
                  <a:pt x="4853" y="28587"/>
                  <a:pt x="5407" y="28795"/>
                  <a:pt x="6031" y="28933"/>
                </a:cubicBezTo>
                <a:cubicBezTo>
                  <a:pt x="6863" y="29141"/>
                  <a:pt x="7695" y="29419"/>
                  <a:pt x="8457" y="29696"/>
                </a:cubicBezTo>
                <a:lnTo>
                  <a:pt x="8388" y="29696"/>
                </a:lnTo>
                <a:cubicBezTo>
                  <a:pt x="7348" y="29488"/>
                  <a:pt x="6378" y="29211"/>
                  <a:pt x="5338" y="28933"/>
                </a:cubicBezTo>
                <a:cubicBezTo>
                  <a:pt x="5269" y="28933"/>
                  <a:pt x="4645" y="28587"/>
                  <a:pt x="4298" y="28310"/>
                </a:cubicBezTo>
                <a:close/>
                <a:moveTo>
                  <a:pt x="5615" y="27478"/>
                </a:moveTo>
                <a:cubicBezTo>
                  <a:pt x="6170" y="27686"/>
                  <a:pt x="6794" y="27824"/>
                  <a:pt x="7417" y="27894"/>
                </a:cubicBezTo>
                <a:lnTo>
                  <a:pt x="7556" y="27963"/>
                </a:lnTo>
                <a:cubicBezTo>
                  <a:pt x="8804" y="28448"/>
                  <a:pt x="9913" y="29072"/>
                  <a:pt x="11022" y="29765"/>
                </a:cubicBezTo>
                <a:lnTo>
                  <a:pt x="10606" y="29627"/>
                </a:lnTo>
                <a:cubicBezTo>
                  <a:pt x="9220" y="28795"/>
                  <a:pt x="7695" y="28171"/>
                  <a:pt x="6100" y="27824"/>
                </a:cubicBezTo>
                <a:cubicBezTo>
                  <a:pt x="5962" y="27686"/>
                  <a:pt x="5754" y="27616"/>
                  <a:pt x="5615" y="27478"/>
                </a:cubicBezTo>
                <a:close/>
                <a:moveTo>
                  <a:pt x="9663" y="29793"/>
                </a:moveTo>
                <a:lnTo>
                  <a:pt x="9663" y="29793"/>
                </a:lnTo>
                <a:cubicBezTo>
                  <a:pt x="9996" y="29888"/>
                  <a:pt x="10333" y="29971"/>
                  <a:pt x="10675" y="30043"/>
                </a:cubicBezTo>
                <a:lnTo>
                  <a:pt x="10953" y="30181"/>
                </a:lnTo>
                <a:lnTo>
                  <a:pt x="10606" y="30112"/>
                </a:lnTo>
                <a:cubicBezTo>
                  <a:pt x="10292" y="30022"/>
                  <a:pt x="9978" y="29903"/>
                  <a:pt x="9663" y="29793"/>
                </a:cubicBezTo>
                <a:close/>
                <a:moveTo>
                  <a:pt x="15528" y="29904"/>
                </a:moveTo>
                <a:cubicBezTo>
                  <a:pt x="15805" y="29904"/>
                  <a:pt x="15805" y="30181"/>
                  <a:pt x="15736" y="30389"/>
                </a:cubicBezTo>
                <a:cubicBezTo>
                  <a:pt x="15736" y="30320"/>
                  <a:pt x="15666" y="30320"/>
                  <a:pt x="15666" y="30251"/>
                </a:cubicBezTo>
                <a:cubicBezTo>
                  <a:pt x="15666" y="30181"/>
                  <a:pt x="15666" y="30112"/>
                  <a:pt x="15597" y="30112"/>
                </a:cubicBezTo>
                <a:cubicBezTo>
                  <a:pt x="15597" y="30077"/>
                  <a:pt x="15597" y="30060"/>
                  <a:pt x="15588" y="30060"/>
                </a:cubicBezTo>
                <a:cubicBezTo>
                  <a:pt x="15580" y="30060"/>
                  <a:pt x="15562" y="30077"/>
                  <a:pt x="15528" y="30112"/>
                </a:cubicBezTo>
                <a:cubicBezTo>
                  <a:pt x="15528" y="30043"/>
                  <a:pt x="15458" y="29973"/>
                  <a:pt x="15458" y="29904"/>
                </a:cubicBezTo>
                <a:close/>
                <a:moveTo>
                  <a:pt x="22460" y="26854"/>
                </a:moveTo>
                <a:cubicBezTo>
                  <a:pt x="22529" y="27062"/>
                  <a:pt x="22529" y="27339"/>
                  <a:pt x="22529" y="27547"/>
                </a:cubicBezTo>
                <a:lnTo>
                  <a:pt x="22598" y="27478"/>
                </a:lnTo>
                <a:lnTo>
                  <a:pt x="22598" y="27478"/>
                </a:lnTo>
                <a:cubicBezTo>
                  <a:pt x="22667" y="29349"/>
                  <a:pt x="22252" y="31290"/>
                  <a:pt x="21420" y="32954"/>
                </a:cubicBezTo>
                <a:cubicBezTo>
                  <a:pt x="21236" y="33353"/>
                  <a:pt x="21092" y="33507"/>
                  <a:pt x="20984" y="33507"/>
                </a:cubicBezTo>
                <a:cubicBezTo>
                  <a:pt x="20847" y="33507"/>
                  <a:pt x="20765" y="33263"/>
                  <a:pt x="20727" y="32954"/>
                </a:cubicBezTo>
                <a:cubicBezTo>
                  <a:pt x="20796" y="32677"/>
                  <a:pt x="20865" y="32330"/>
                  <a:pt x="20935" y="31983"/>
                </a:cubicBezTo>
                <a:cubicBezTo>
                  <a:pt x="21004" y="31983"/>
                  <a:pt x="21004" y="31914"/>
                  <a:pt x="21073" y="31914"/>
                </a:cubicBezTo>
                <a:cubicBezTo>
                  <a:pt x="21073" y="31706"/>
                  <a:pt x="21073" y="31498"/>
                  <a:pt x="21073" y="31360"/>
                </a:cubicBezTo>
                <a:cubicBezTo>
                  <a:pt x="21073" y="31290"/>
                  <a:pt x="21073" y="31221"/>
                  <a:pt x="21004" y="31221"/>
                </a:cubicBezTo>
                <a:lnTo>
                  <a:pt x="21004" y="30874"/>
                </a:lnTo>
                <a:cubicBezTo>
                  <a:pt x="21073" y="30181"/>
                  <a:pt x="21212" y="29557"/>
                  <a:pt x="21489" y="28864"/>
                </a:cubicBezTo>
                <a:lnTo>
                  <a:pt x="21489" y="28864"/>
                </a:lnTo>
                <a:cubicBezTo>
                  <a:pt x="21489" y="29141"/>
                  <a:pt x="21489" y="29419"/>
                  <a:pt x="21420" y="29627"/>
                </a:cubicBezTo>
                <a:cubicBezTo>
                  <a:pt x="21350" y="30666"/>
                  <a:pt x="21212" y="31706"/>
                  <a:pt x="21142" y="32746"/>
                </a:cubicBezTo>
                <a:cubicBezTo>
                  <a:pt x="21142" y="32815"/>
                  <a:pt x="21194" y="32850"/>
                  <a:pt x="21246" y="32850"/>
                </a:cubicBezTo>
                <a:cubicBezTo>
                  <a:pt x="21298" y="32850"/>
                  <a:pt x="21350" y="32815"/>
                  <a:pt x="21350" y="32746"/>
                </a:cubicBezTo>
                <a:cubicBezTo>
                  <a:pt x="21697" y="31221"/>
                  <a:pt x="21836" y="29627"/>
                  <a:pt x="21836" y="28032"/>
                </a:cubicBezTo>
                <a:lnTo>
                  <a:pt x="21974" y="27616"/>
                </a:lnTo>
                <a:cubicBezTo>
                  <a:pt x="22113" y="27339"/>
                  <a:pt x="22252" y="27131"/>
                  <a:pt x="22460" y="26854"/>
                </a:cubicBezTo>
                <a:close/>
                <a:moveTo>
                  <a:pt x="8871" y="33347"/>
                </a:moveTo>
                <a:cubicBezTo>
                  <a:pt x="9543" y="33347"/>
                  <a:pt x="10329" y="33532"/>
                  <a:pt x="11022" y="33716"/>
                </a:cubicBezTo>
                <a:cubicBezTo>
                  <a:pt x="10745" y="33716"/>
                  <a:pt x="10467" y="33647"/>
                  <a:pt x="10121" y="33647"/>
                </a:cubicBezTo>
                <a:cubicBezTo>
                  <a:pt x="9289" y="33647"/>
                  <a:pt x="8457" y="33647"/>
                  <a:pt x="7625" y="33716"/>
                </a:cubicBezTo>
                <a:cubicBezTo>
                  <a:pt x="7695" y="33647"/>
                  <a:pt x="7764" y="33578"/>
                  <a:pt x="7903" y="33578"/>
                </a:cubicBezTo>
                <a:lnTo>
                  <a:pt x="7972" y="33509"/>
                </a:lnTo>
                <a:cubicBezTo>
                  <a:pt x="8226" y="33393"/>
                  <a:pt x="8534" y="33347"/>
                  <a:pt x="8871" y="33347"/>
                </a:cubicBezTo>
                <a:close/>
                <a:moveTo>
                  <a:pt x="10081" y="34078"/>
                </a:moveTo>
                <a:cubicBezTo>
                  <a:pt x="11062" y="34078"/>
                  <a:pt x="12050" y="34207"/>
                  <a:pt x="12963" y="34410"/>
                </a:cubicBezTo>
                <a:lnTo>
                  <a:pt x="13310" y="34479"/>
                </a:lnTo>
                <a:cubicBezTo>
                  <a:pt x="12616" y="34548"/>
                  <a:pt x="11992" y="34618"/>
                  <a:pt x="11299" y="34687"/>
                </a:cubicBezTo>
                <a:lnTo>
                  <a:pt x="11369" y="34618"/>
                </a:lnTo>
                <a:cubicBezTo>
                  <a:pt x="10467" y="34618"/>
                  <a:pt x="9497" y="34618"/>
                  <a:pt x="8596" y="34548"/>
                </a:cubicBezTo>
                <a:lnTo>
                  <a:pt x="8388" y="34548"/>
                </a:lnTo>
                <a:cubicBezTo>
                  <a:pt x="8249" y="34410"/>
                  <a:pt x="8111" y="34340"/>
                  <a:pt x="7903" y="34271"/>
                </a:cubicBezTo>
                <a:cubicBezTo>
                  <a:pt x="8319" y="34202"/>
                  <a:pt x="8665" y="34132"/>
                  <a:pt x="9012" y="34132"/>
                </a:cubicBezTo>
                <a:cubicBezTo>
                  <a:pt x="9365" y="34095"/>
                  <a:pt x="9723" y="34078"/>
                  <a:pt x="10081" y="34078"/>
                </a:cubicBezTo>
                <a:close/>
                <a:moveTo>
                  <a:pt x="13310" y="34756"/>
                </a:moveTo>
                <a:lnTo>
                  <a:pt x="13310" y="34756"/>
                </a:lnTo>
                <a:cubicBezTo>
                  <a:pt x="12686" y="35034"/>
                  <a:pt x="11992" y="35103"/>
                  <a:pt x="11299" y="35172"/>
                </a:cubicBezTo>
                <a:lnTo>
                  <a:pt x="11299" y="35103"/>
                </a:lnTo>
                <a:cubicBezTo>
                  <a:pt x="10745" y="35034"/>
                  <a:pt x="10190" y="34964"/>
                  <a:pt x="9566" y="34895"/>
                </a:cubicBezTo>
                <a:lnTo>
                  <a:pt x="10606" y="34895"/>
                </a:lnTo>
                <a:cubicBezTo>
                  <a:pt x="11507" y="34895"/>
                  <a:pt x="12408" y="34826"/>
                  <a:pt x="13310" y="34756"/>
                </a:cubicBezTo>
                <a:close/>
                <a:moveTo>
                  <a:pt x="1252" y="0"/>
                </a:moveTo>
                <a:cubicBezTo>
                  <a:pt x="1189" y="0"/>
                  <a:pt x="1128" y="65"/>
                  <a:pt x="1179" y="166"/>
                </a:cubicBezTo>
                <a:cubicBezTo>
                  <a:pt x="1179" y="305"/>
                  <a:pt x="1179" y="513"/>
                  <a:pt x="1248" y="721"/>
                </a:cubicBezTo>
                <a:cubicBezTo>
                  <a:pt x="971" y="652"/>
                  <a:pt x="694" y="582"/>
                  <a:pt x="416" y="582"/>
                </a:cubicBezTo>
                <a:cubicBezTo>
                  <a:pt x="347" y="582"/>
                  <a:pt x="278" y="652"/>
                  <a:pt x="278" y="721"/>
                </a:cubicBezTo>
                <a:cubicBezTo>
                  <a:pt x="416" y="3909"/>
                  <a:pt x="4090" y="5989"/>
                  <a:pt x="6724" y="7306"/>
                </a:cubicBezTo>
                <a:cubicBezTo>
                  <a:pt x="7210" y="8138"/>
                  <a:pt x="7695" y="9039"/>
                  <a:pt x="8180" y="9871"/>
                </a:cubicBezTo>
                <a:cubicBezTo>
                  <a:pt x="7695" y="9386"/>
                  <a:pt x="7071" y="9039"/>
                  <a:pt x="6447" y="8692"/>
                </a:cubicBezTo>
                <a:cubicBezTo>
                  <a:pt x="6378" y="8692"/>
                  <a:pt x="6378" y="8623"/>
                  <a:pt x="6308" y="8554"/>
                </a:cubicBezTo>
                <a:cubicBezTo>
                  <a:pt x="6194" y="8402"/>
                  <a:pt x="6018" y="8291"/>
                  <a:pt x="5847" y="8291"/>
                </a:cubicBezTo>
                <a:cubicBezTo>
                  <a:pt x="5707" y="8291"/>
                  <a:pt x="5570" y="8366"/>
                  <a:pt x="5477" y="8554"/>
                </a:cubicBezTo>
                <a:cubicBezTo>
                  <a:pt x="5407" y="8623"/>
                  <a:pt x="5407" y="8692"/>
                  <a:pt x="5407" y="8831"/>
                </a:cubicBezTo>
                <a:cubicBezTo>
                  <a:pt x="5338" y="8831"/>
                  <a:pt x="5338" y="8900"/>
                  <a:pt x="5407" y="8900"/>
                </a:cubicBezTo>
                <a:cubicBezTo>
                  <a:pt x="5477" y="9178"/>
                  <a:pt x="5615" y="9386"/>
                  <a:pt x="5892" y="9455"/>
                </a:cubicBezTo>
                <a:cubicBezTo>
                  <a:pt x="5962" y="9455"/>
                  <a:pt x="5962" y="9386"/>
                  <a:pt x="5962" y="9316"/>
                </a:cubicBezTo>
                <a:lnTo>
                  <a:pt x="5823" y="9178"/>
                </a:lnTo>
                <a:cubicBezTo>
                  <a:pt x="5962" y="9178"/>
                  <a:pt x="6100" y="9247"/>
                  <a:pt x="6239" y="9247"/>
                </a:cubicBezTo>
                <a:cubicBezTo>
                  <a:pt x="6378" y="9247"/>
                  <a:pt x="6447" y="9108"/>
                  <a:pt x="6447" y="9039"/>
                </a:cubicBezTo>
                <a:cubicBezTo>
                  <a:pt x="7279" y="9386"/>
                  <a:pt x="7972" y="10010"/>
                  <a:pt x="8527" y="10633"/>
                </a:cubicBezTo>
                <a:cubicBezTo>
                  <a:pt x="9358" y="12297"/>
                  <a:pt x="10052" y="13891"/>
                  <a:pt x="10745" y="15555"/>
                </a:cubicBezTo>
                <a:cubicBezTo>
                  <a:pt x="8804" y="13614"/>
                  <a:pt x="7348" y="9871"/>
                  <a:pt x="4160" y="9802"/>
                </a:cubicBezTo>
                <a:cubicBezTo>
                  <a:pt x="4160" y="9767"/>
                  <a:pt x="4160" y="9750"/>
                  <a:pt x="4151" y="9750"/>
                </a:cubicBezTo>
                <a:cubicBezTo>
                  <a:pt x="4142" y="9750"/>
                  <a:pt x="4125" y="9767"/>
                  <a:pt x="4090" y="9802"/>
                </a:cubicBezTo>
                <a:cubicBezTo>
                  <a:pt x="3986" y="9767"/>
                  <a:pt x="3882" y="9750"/>
                  <a:pt x="3778" y="9750"/>
                </a:cubicBezTo>
                <a:cubicBezTo>
                  <a:pt x="3674" y="9750"/>
                  <a:pt x="3570" y="9767"/>
                  <a:pt x="3466" y="9802"/>
                </a:cubicBezTo>
                <a:cubicBezTo>
                  <a:pt x="3397" y="9802"/>
                  <a:pt x="3328" y="9871"/>
                  <a:pt x="3328" y="9940"/>
                </a:cubicBezTo>
                <a:cubicBezTo>
                  <a:pt x="3744" y="11465"/>
                  <a:pt x="4991" y="12366"/>
                  <a:pt x="6170" y="13198"/>
                </a:cubicBezTo>
                <a:cubicBezTo>
                  <a:pt x="7556" y="14099"/>
                  <a:pt x="10260" y="15000"/>
                  <a:pt x="10953" y="16525"/>
                </a:cubicBezTo>
                <a:cubicBezTo>
                  <a:pt x="10953" y="16560"/>
                  <a:pt x="10987" y="16577"/>
                  <a:pt x="11022" y="16577"/>
                </a:cubicBezTo>
                <a:cubicBezTo>
                  <a:pt x="11057" y="16577"/>
                  <a:pt x="11091" y="16560"/>
                  <a:pt x="11091" y="16525"/>
                </a:cubicBezTo>
                <a:cubicBezTo>
                  <a:pt x="11646" y="17912"/>
                  <a:pt x="12131" y="19368"/>
                  <a:pt x="12686" y="20754"/>
                </a:cubicBezTo>
                <a:cubicBezTo>
                  <a:pt x="12478" y="20477"/>
                  <a:pt x="12270" y="20199"/>
                  <a:pt x="12062" y="19922"/>
                </a:cubicBezTo>
                <a:cubicBezTo>
                  <a:pt x="11646" y="19229"/>
                  <a:pt x="11091" y="18674"/>
                  <a:pt x="10329" y="18328"/>
                </a:cubicBezTo>
                <a:cubicBezTo>
                  <a:pt x="10277" y="17962"/>
                  <a:pt x="9869" y="17675"/>
                  <a:pt x="9494" y="17675"/>
                </a:cubicBezTo>
                <a:cubicBezTo>
                  <a:pt x="9372" y="17675"/>
                  <a:pt x="9253" y="17705"/>
                  <a:pt x="9150" y="17773"/>
                </a:cubicBezTo>
                <a:cubicBezTo>
                  <a:pt x="9081" y="17843"/>
                  <a:pt x="9012" y="17912"/>
                  <a:pt x="9012" y="17981"/>
                </a:cubicBezTo>
                <a:cubicBezTo>
                  <a:pt x="8873" y="18466"/>
                  <a:pt x="9220" y="18882"/>
                  <a:pt x="9636" y="18952"/>
                </a:cubicBezTo>
                <a:cubicBezTo>
                  <a:pt x="9982" y="18952"/>
                  <a:pt x="10260" y="18813"/>
                  <a:pt x="10329" y="18536"/>
                </a:cubicBezTo>
                <a:cubicBezTo>
                  <a:pt x="11369" y="18952"/>
                  <a:pt x="12339" y="20269"/>
                  <a:pt x="12963" y="21447"/>
                </a:cubicBezTo>
                <a:cubicBezTo>
                  <a:pt x="13171" y="22140"/>
                  <a:pt x="13448" y="22833"/>
                  <a:pt x="13656" y="23457"/>
                </a:cubicBezTo>
                <a:cubicBezTo>
                  <a:pt x="15042" y="27270"/>
                  <a:pt x="16706" y="30944"/>
                  <a:pt x="18439" y="34618"/>
                </a:cubicBezTo>
                <a:cubicBezTo>
                  <a:pt x="18023" y="34202"/>
                  <a:pt x="17677" y="33855"/>
                  <a:pt x="17261" y="33509"/>
                </a:cubicBezTo>
                <a:cubicBezTo>
                  <a:pt x="17261" y="33509"/>
                  <a:pt x="17261" y="33439"/>
                  <a:pt x="17261" y="33439"/>
                </a:cubicBezTo>
                <a:cubicBezTo>
                  <a:pt x="17053" y="33301"/>
                  <a:pt x="16914" y="33162"/>
                  <a:pt x="16706" y="32954"/>
                </a:cubicBezTo>
                <a:cubicBezTo>
                  <a:pt x="16775" y="32954"/>
                  <a:pt x="16775" y="32885"/>
                  <a:pt x="16706" y="32815"/>
                </a:cubicBezTo>
                <a:cubicBezTo>
                  <a:pt x="16290" y="32399"/>
                  <a:pt x="16013" y="31845"/>
                  <a:pt x="15874" y="31290"/>
                </a:cubicBezTo>
                <a:cubicBezTo>
                  <a:pt x="15736" y="31013"/>
                  <a:pt x="15666" y="30736"/>
                  <a:pt x="15666" y="30528"/>
                </a:cubicBezTo>
                <a:lnTo>
                  <a:pt x="15736" y="30528"/>
                </a:lnTo>
                <a:cubicBezTo>
                  <a:pt x="15770" y="30562"/>
                  <a:pt x="15805" y="30580"/>
                  <a:pt x="15831" y="30580"/>
                </a:cubicBezTo>
                <a:cubicBezTo>
                  <a:pt x="15857" y="30580"/>
                  <a:pt x="15874" y="30562"/>
                  <a:pt x="15874" y="30528"/>
                </a:cubicBezTo>
                <a:cubicBezTo>
                  <a:pt x="16006" y="30133"/>
                  <a:pt x="16013" y="29552"/>
                  <a:pt x="15540" y="29552"/>
                </a:cubicBezTo>
                <a:cubicBezTo>
                  <a:pt x="15514" y="29552"/>
                  <a:pt x="15487" y="29554"/>
                  <a:pt x="15458" y="29557"/>
                </a:cubicBezTo>
                <a:cubicBezTo>
                  <a:pt x="15320" y="29557"/>
                  <a:pt x="15181" y="29696"/>
                  <a:pt x="15112" y="29835"/>
                </a:cubicBezTo>
                <a:cubicBezTo>
                  <a:pt x="15042" y="30112"/>
                  <a:pt x="15181" y="30320"/>
                  <a:pt x="15389" y="30458"/>
                </a:cubicBezTo>
                <a:cubicBezTo>
                  <a:pt x="15458" y="30736"/>
                  <a:pt x="15528" y="31082"/>
                  <a:pt x="15597" y="31221"/>
                </a:cubicBezTo>
                <a:cubicBezTo>
                  <a:pt x="15597" y="31360"/>
                  <a:pt x="15736" y="31776"/>
                  <a:pt x="15874" y="32122"/>
                </a:cubicBezTo>
                <a:cubicBezTo>
                  <a:pt x="14904" y="30736"/>
                  <a:pt x="14072" y="29211"/>
                  <a:pt x="13517" y="27616"/>
                </a:cubicBezTo>
                <a:lnTo>
                  <a:pt x="13587" y="27616"/>
                </a:lnTo>
                <a:cubicBezTo>
                  <a:pt x="13795" y="27201"/>
                  <a:pt x="13725" y="26646"/>
                  <a:pt x="13379" y="26369"/>
                </a:cubicBezTo>
                <a:cubicBezTo>
                  <a:pt x="13247" y="26237"/>
                  <a:pt x="13115" y="26189"/>
                  <a:pt x="12983" y="26189"/>
                </a:cubicBezTo>
                <a:cubicBezTo>
                  <a:pt x="12907" y="26189"/>
                  <a:pt x="12831" y="26205"/>
                  <a:pt x="12755" y="26230"/>
                </a:cubicBezTo>
                <a:cubicBezTo>
                  <a:pt x="12339" y="26299"/>
                  <a:pt x="12408" y="26785"/>
                  <a:pt x="12478" y="27062"/>
                </a:cubicBezTo>
                <a:cubicBezTo>
                  <a:pt x="12478" y="27408"/>
                  <a:pt x="12616" y="27616"/>
                  <a:pt x="12894" y="27616"/>
                </a:cubicBezTo>
                <a:cubicBezTo>
                  <a:pt x="12944" y="27718"/>
                  <a:pt x="13032" y="27782"/>
                  <a:pt x="13130" y="27782"/>
                </a:cubicBezTo>
                <a:cubicBezTo>
                  <a:pt x="13166" y="27782"/>
                  <a:pt x="13203" y="27774"/>
                  <a:pt x="13240" y="27755"/>
                </a:cubicBezTo>
                <a:cubicBezTo>
                  <a:pt x="13864" y="29557"/>
                  <a:pt x="14765" y="31152"/>
                  <a:pt x="15944" y="32607"/>
                </a:cubicBezTo>
                <a:cubicBezTo>
                  <a:pt x="15250" y="32122"/>
                  <a:pt x="14488" y="31637"/>
                  <a:pt x="13795" y="31152"/>
                </a:cubicBezTo>
                <a:cubicBezTo>
                  <a:pt x="13864" y="31152"/>
                  <a:pt x="13864" y="31082"/>
                  <a:pt x="13795" y="31082"/>
                </a:cubicBezTo>
                <a:lnTo>
                  <a:pt x="13448" y="30944"/>
                </a:lnTo>
                <a:lnTo>
                  <a:pt x="13032" y="30597"/>
                </a:lnTo>
                <a:cubicBezTo>
                  <a:pt x="12547" y="30251"/>
                  <a:pt x="12062" y="29835"/>
                  <a:pt x="11646" y="29419"/>
                </a:cubicBezTo>
                <a:cubicBezTo>
                  <a:pt x="11230" y="28656"/>
                  <a:pt x="10883" y="27894"/>
                  <a:pt x="10606" y="27131"/>
                </a:cubicBezTo>
                <a:cubicBezTo>
                  <a:pt x="10606" y="27131"/>
                  <a:pt x="10606" y="27062"/>
                  <a:pt x="10606" y="27062"/>
                </a:cubicBezTo>
                <a:cubicBezTo>
                  <a:pt x="10052" y="25468"/>
                  <a:pt x="9636" y="23873"/>
                  <a:pt x="8942" y="22418"/>
                </a:cubicBezTo>
                <a:lnTo>
                  <a:pt x="8873" y="22418"/>
                </a:lnTo>
                <a:cubicBezTo>
                  <a:pt x="8596" y="21724"/>
                  <a:pt x="8249" y="21100"/>
                  <a:pt x="7903" y="20477"/>
                </a:cubicBezTo>
                <a:cubicBezTo>
                  <a:pt x="7868" y="20442"/>
                  <a:pt x="7833" y="20425"/>
                  <a:pt x="7799" y="20425"/>
                </a:cubicBezTo>
                <a:cubicBezTo>
                  <a:pt x="7764" y="20425"/>
                  <a:pt x="7729" y="20442"/>
                  <a:pt x="7695" y="20477"/>
                </a:cubicBezTo>
                <a:cubicBezTo>
                  <a:pt x="7556" y="20338"/>
                  <a:pt x="7417" y="20199"/>
                  <a:pt x="7279" y="20061"/>
                </a:cubicBezTo>
                <a:cubicBezTo>
                  <a:pt x="7250" y="20032"/>
                  <a:pt x="7210" y="20015"/>
                  <a:pt x="7172" y="20015"/>
                </a:cubicBezTo>
                <a:cubicBezTo>
                  <a:pt x="7118" y="20015"/>
                  <a:pt x="7071" y="20049"/>
                  <a:pt x="7071" y="20130"/>
                </a:cubicBezTo>
                <a:cubicBezTo>
                  <a:pt x="5892" y="22348"/>
                  <a:pt x="8804" y="25676"/>
                  <a:pt x="10329" y="27131"/>
                </a:cubicBezTo>
                <a:cubicBezTo>
                  <a:pt x="10537" y="27686"/>
                  <a:pt x="10814" y="28310"/>
                  <a:pt x="11091" y="28864"/>
                </a:cubicBezTo>
                <a:cubicBezTo>
                  <a:pt x="9705" y="27339"/>
                  <a:pt x="8457" y="25676"/>
                  <a:pt x="6932" y="24289"/>
                </a:cubicBezTo>
                <a:cubicBezTo>
                  <a:pt x="6170" y="22002"/>
                  <a:pt x="4506" y="18744"/>
                  <a:pt x="2080" y="17981"/>
                </a:cubicBezTo>
                <a:cubicBezTo>
                  <a:pt x="2043" y="17963"/>
                  <a:pt x="2011" y="17954"/>
                  <a:pt x="1983" y="17954"/>
                </a:cubicBezTo>
                <a:cubicBezTo>
                  <a:pt x="1909" y="17954"/>
                  <a:pt x="1872" y="18018"/>
                  <a:pt x="1872" y="18120"/>
                </a:cubicBezTo>
                <a:cubicBezTo>
                  <a:pt x="1941" y="18328"/>
                  <a:pt x="2011" y="18536"/>
                  <a:pt x="2080" y="18744"/>
                </a:cubicBezTo>
                <a:cubicBezTo>
                  <a:pt x="1941" y="18674"/>
                  <a:pt x="1803" y="18536"/>
                  <a:pt x="1664" y="18466"/>
                </a:cubicBezTo>
                <a:cubicBezTo>
                  <a:pt x="1525" y="18466"/>
                  <a:pt x="1387" y="18536"/>
                  <a:pt x="1456" y="18674"/>
                </a:cubicBezTo>
                <a:cubicBezTo>
                  <a:pt x="1733" y="20615"/>
                  <a:pt x="3744" y="23457"/>
                  <a:pt x="5962" y="24012"/>
                </a:cubicBezTo>
                <a:lnTo>
                  <a:pt x="6447" y="24497"/>
                </a:lnTo>
                <a:cubicBezTo>
                  <a:pt x="6476" y="24526"/>
                  <a:pt x="6528" y="24543"/>
                  <a:pt x="6580" y="24543"/>
                </a:cubicBezTo>
                <a:cubicBezTo>
                  <a:pt x="6653" y="24543"/>
                  <a:pt x="6724" y="24509"/>
                  <a:pt x="6724" y="24428"/>
                </a:cubicBezTo>
                <a:lnTo>
                  <a:pt x="6863" y="24428"/>
                </a:lnTo>
                <a:cubicBezTo>
                  <a:pt x="8527" y="26022"/>
                  <a:pt x="9913" y="27755"/>
                  <a:pt x="11507" y="29419"/>
                </a:cubicBezTo>
                <a:lnTo>
                  <a:pt x="11854" y="29765"/>
                </a:lnTo>
                <a:lnTo>
                  <a:pt x="12062" y="29973"/>
                </a:lnTo>
                <a:lnTo>
                  <a:pt x="11854" y="29835"/>
                </a:lnTo>
                <a:cubicBezTo>
                  <a:pt x="10606" y="28726"/>
                  <a:pt x="9428" y="27547"/>
                  <a:pt x="8319" y="26230"/>
                </a:cubicBezTo>
                <a:cubicBezTo>
                  <a:pt x="8298" y="26210"/>
                  <a:pt x="8278" y="26201"/>
                  <a:pt x="8259" y="26201"/>
                </a:cubicBezTo>
                <a:cubicBezTo>
                  <a:pt x="8215" y="26201"/>
                  <a:pt x="8180" y="26250"/>
                  <a:pt x="8180" y="26299"/>
                </a:cubicBezTo>
                <a:cubicBezTo>
                  <a:pt x="8942" y="27339"/>
                  <a:pt x="9774" y="28310"/>
                  <a:pt x="10675" y="29141"/>
                </a:cubicBezTo>
                <a:lnTo>
                  <a:pt x="10537" y="29072"/>
                </a:lnTo>
                <a:lnTo>
                  <a:pt x="10329" y="28933"/>
                </a:lnTo>
                <a:cubicBezTo>
                  <a:pt x="8630" y="27925"/>
                  <a:pt x="6728" y="26875"/>
                  <a:pt x="4965" y="26875"/>
                </a:cubicBezTo>
                <a:cubicBezTo>
                  <a:pt x="4426" y="26875"/>
                  <a:pt x="3900" y="26973"/>
                  <a:pt x="3397" y="27201"/>
                </a:cubicBezTo>
                <a:cubicBezTo>
                  <a:pt x="3258" y="27270"/>
                  <a:pt x="3258" y="27339"/>
                  <a:pt x="3328" y="27408"/>
                </a:cubicBezTo>
                <a:cubicBezTo>
                  <a:pt x="3397" y="27547"/>
                  <a:pt x="3466" y="27686"/>
                  <a:pt x="3605" y="27824"/>
                </a:cubicBezTo>
                <a:lnTo>
                  <a:pt x="3536" y="27824"/>
                </a:lnTo>
                <a:cubicBezTo>
                  <a:pt x="3466" y="27824"/>
                  <a:pt x="3466" y="27963"/>
                  <a:pt x="3536" y="27963"/>
                </a:cubicBezTo>
                <a:cubicBezTo>
                  <a:pt x="5477" y="29765"/>
                  <a:pt x="8457" y="29904"/>
                  <a:pt x="11161" y="30389"/>
                </a:cubicBezTo>
                <a:lnTo>
                  <a:pt x="12062" y="30597"/>
                </a:lnTo>
                <a:lnTo>
                  <a:pt x="12131" y="30597"/>
                </a:lnTo>
                <a:lnTo>
                  <a:pt x="12478" y="30666"/>
                </a:lnTo>
                <a:lnTo>
                  <a:pt x="13102" y="31152"/>
                </a:lnTo>
                <a:cubicBezTo>
                  <a:pt x="13102" y="31172"/>
                  <a:pt x="13113" y="31180"/>
                  <a:pt x="13129" y="31180"/>
                </a:cubicBezTo>
                <a:cubicBezTo>
                  <a:pt x="13165" y="31180"/>
                  <a:pt x="13220" y="31131"/>
                  <a:pt x="13171" y="31082"/>
                </a:cubicBezTo>
                <a:lnTo>
                  <a:pt x="12894" y="30805"/>
                </a:lnTo>
                <a:lnTo>
                  <a:pt x="12894" y="30805"/>
                </a:lnTo>
                <a:lnTo>
                  <a:pt x="13171" y="30874"/>
                </a:lnTo>
                <a:cubicBezTo>
                  <a:pt x="13587" y="31221"/>
                  <a:pt x="14072" y="31568"/>
                  <a:pt x="14488" y="31845"/>
                </a:cubicBezTo>
                <a:cubicBezTo>
                  <a:pt x="14218" y="31796"/>
                  <a:pt x="13948" y="31773"/>
                  <a:pt x="13681" y="31773"/>
                </a:cubicBezTo>
                <a:cubicBezTo>
                  <a:pt x="13194" y="31773"/>
                  <a:pt x="12717" y="31849"/>
                  <a:pt x="12270" y="31983"/>
                </a:cubicBezTo>
                <a:cubicBezTo>
                  <a:pt x="12200" y="31914"/>
                  <a:pt x="12200" y="31914"/>
                  <a:pt x="12131" y="31845"/>
                </a:cubicBezTo>
                <a:cubicBezTo>
                  <a:pt x="12027" y="31776"/>
                  <a:pt x="11906" y="31741"/>
                  <a:pt x="11785" y="31741"/>
                </a:cubicBezTo>
                <a:cubicBezTo>
                  <a:pt x="11663" y="31741"/>
                  <a:pt x="11542" y="31776"/>
                  <a:pt x="11438" y="31845"/>
                </a:cubicBezTo>
                <a:cubicBezTo>
                  <a:pt x="11161" y="32122"/>
                  <a:pt x="11299" y="32538"/>
                  <a:pt x="11646" y="32677"/>
                </a:cubicBezTo>
                <a:cubicBezTo>
                  <a:pt x="11646" y="32697"/>
                  <a:pt x="11652" y="32705"/>
                  <a:pt x="11660" y="32705"/>
                </a:cubicBezTo>
                <a:cubicBezTo>
                  <a:pt x="11681" y="32705"/>
                  <a:pt x="11715" y="32656"/>
                  <a:pt x="11715" y="32607"/>
                </a:cubicBezTo>
                <a:cubicBezTo>
                  <a:pt x="11646" y="32469"/>
                  <a:pt x="11507" y="32261"/>
                  <a:pt x="11577" y="32053"/>
                </a:cubicBezTo>
                <a:cubicBezTo>
                  <a:pt x="11626" y="32004"/>
                  <a:pt x="11744" y="31955"/>
                  <a:pt x="11858" y="31955"/>
                </a:cubicBezTo>
                <a:cubicBezTo>
                  <a:pt x="11905" y="31955"/>
                  <a:pt x="11952" y="31963"/>
                  <a:pt x="11992" y="31983"/>
                </a:cubicBezTo>
                <a:lnTo>
                  <a:pt x="11715" y="32122"/>
                </a:lnTo>
                <a:cubicBezTo>
                  <a:pt x="11656" y="32182"/>
                  <a:pt x="11699" y="32344"/>
                  <a:pt x="11800" y="32344"/>
                </a:cubicBezTo>
                <a:cubicBezTo>
                  <a:pt x="11816" y="32344"/>
                  <a:pt x="11834" y="32340"/>
                  <a:pt x="11854" y="32330"/>
                </a:cubicBezTo>
                <a:lnTo>
                  <a:pt x="12062" y="32261"/>
                </a:lnTo>
                <a:lnTo>
                  <a:pt x="12062" y="32261"/>
                </a:lnTo>
                <a:cubicBezTo>
                  <a:pt x="12062" y="32399"/>
                  <a:pt x="11992" y="32607"/>
                  <a:pt x="11923" y="32746"/>
                </a:cubicBezTo>
                <a:cubicBezTo>
                  <a:pt x="11870" y="32786"/>
                  <a:pt x="11812" y="32803"/>
                  <a:pt x="11753" y="32803"/>
                </a:cubicBezTo>
                <a:cubicBezTo>
                  <a:pt x="11500" y="32803"/>
                  <a:pt x="11217" y="32498"/>
                  <a:pt x="11161" y="32330"/>
                </a:cubicBezTo>
                <a:cubicBezTo>
                  <a:pt x="11120" y="32289"/>
                  <a:pt x="11085" y="32273"/>
                  <a:pt x="11058" y="32273"/>
                </a:cubicBezTo>
                <a:cubicBezTo>
                  <a:pt x="10993" y="32273"/>
                  <a:pt x="10973" y="32371"/>
                  <a:pt x="11022" y="32469"/>
                </a:cubicBezTo>
                <a:cubicBezTo>
                  <a:pt x="11132" y="32688"/>
                  <a:pt x="11458" y="33037"/>
                  <a:pt x="11760" y="33037"/>
                </a:cubicBezTo>
                <a:cubicBezTo>
                  <a:pt x="11841" y="33037"/>
                  <a:pt x="11920" y="33012"/>
                  <a:pt x="11992" y="32954"/>
                </a:cubicBezTo>
                <a:cubicBezTo>
                  <a:pt x="12270" y="32746"/>
                  <a:pt x="12339" y="32469"/>
                  <a:pt x="12270" y="32122"/>
                </a:cubicBezTo>
                <a:cubicBezTo>
                  <a:pt x="12658" y="32011"/>
                  <a:pt x="13046" y="31956"/>
                  <a:pt x="13430" y="31956"/>
                </a:cubicBezTo>
                <a:cubicBezTo>
                  <a:pt x="14005" y="31956"/>
                  <a:pt x="14571" y="32081"/>
                  <a:pt x="15112" y="32330"/>
                </a:cubicBezTo>
                <a:cubicBezTo>
                  <a:pt x="15736" y="32815"/>
                  <a:pt x="16360" y="33231"/>
                  <a:pt x="16914" y="33647"/>
                </a:cubicBezTo>
                <a:cubicBezTo>
                  <a:pt x="16013" y="33855"/>
                  <a:pt x="15112" y="34063"/>
                  <a:pt x="14141" y="34202"/>
                </a:cubicBezTo>
                <a:lnTo>
                  <a:pt x="13587" y="34063"/>
                </a:lnTo>
                <a:cubicBezTo>
                  <a:pt x="12270" y="33647"/>
                  <a:pt x="10953" y="33301"/>
                  <a:pt x="9636" y="33093"/>
                </a:cubicBezTo>
                <a:cubicBezTo>
                  <a:pt x="9511" y="33065"/>
                  <a:pt x="9350" y="33051"/>
                  <a:pt x="9171" y="33051"/>
                </a:cubicBezTo>
                <a:cubicBezTo>
                  <a:pt x="8454" y="33051"/>
                  <a:pt x="7445" y="33273"/>
                  <a:pt x="7279" y="33716"/>
                </a:cubicBezTo>
                <a:lnTo>
                  <a:pt x="7140" y="33786"/>
                </a:lnTo>
                <a:cubicBezTo>
                  <a:pt x="7071" y="33786"/>
                  <a:pt x="7002" y="33855"/>
                  <a:pt x="7071" y="33924"/>
                </a:cubicBezTo>
                <a:cubicBezTo>
                  <a:pt x="7279" y="34202"/>
                  <a:pt x="7487" y="34410"/>
                  <a:pt x="7833" y="34548"/>
                </a:cubicBezTo>
                <a:cubicBezTo>
                  <a:pt x="8733" y="35088"/>
                  <a:pt x="9671" y="35290"/>
                  <a:pt x="10620" y="35290"/>
                </a:cubicBezTo>
                <a:cubicBezTo>
                  <a:pt x="11866" y="35290"/>
                  <a:pt x="13130" y="34942"/>
                  <a:pt x="14349" y="34548"/>
                </a:cubicBezTo>
                <a:lnTo>
                  <a:pt x="14696" y="34687"/>
                </a:lnTo>
                <a:cubicBezTo>
                  <a:pt x="14835" y="34687"/>
                  <a:pt x="14904" y="34548"/>
                  <a:pt x="14835" y="34410"/>
                </a:cubicBezTo>
                <a:lnTo>
                  <a:pt x="15181" y="34271"/>
                </a:lnTo>
                <a:cubicBezTo>
                  <a:pt x="15805" y="34202"/>
                  <a:pt x="16429" y="33994"/>
                  <a:pt x="17053" y="33786"/>
                </a:cubicBezTo>
                <a:cubicBezTo>
                  <a:pt x="17746" y="34340"/>
                  <a:pt x="18439" y="34964"/>
                  <a:pt x="19063" y="35657"/>
                </a:cubicBezTo>
                <a:cubicBezTo>
                  <a:pt x="20241" y="38222"/>
                  <a:pt x="21420" y="40787"/>
                  <a:pt x="22529" y="43352"/>
                </a:cubicBezTo>
                <a:cubicBezTo>
                  <a:pt x="22555" y="43405"/>
                  <a:pt x="22602" y="43427"/>
                  <a:pt x="22646" y="43427"/>
                </a:cubicBezTo>
                <a:cubicBezTo>
                  <a:pt x="22717" y="43427"/>
                  <a:pt x="22780" y="43368"/>
                  <a:pt x="22737" y="43282"/>
                </a:cubicBezTo>
                <a:cubicBezTo>
                  <a:pt x="22044" y="41342"/>
                  <a:pt x="21281" y="39539"/>
                  <a:pt x="20449" y="37668"/>
                </a:cubicBezTo>
                <a:cubicBezTo>
                  <a:pt x="20103" y="36489"/>
                  <a:pt x="20103" y="35172"/>
                  <a:pt x="20449" y="33994"/>
                </a:cubicBezTo>
                <a:cubicBezTo>
                  <a:pt x="20449" y="34202"/>
                  <a:pt x="20519" y="34410"/>
                  <a:pt x="20588" y="34618"/>
                </a:cubicBezTo>
                <a:cubicBezTo>
                  <a:pt x="20629" y="34699"/>
                  <a:pt x="20693" y="34732"/>
                  <a:pt x="20753" y="34732"/>
                </a:cubicBezTo>
                <a:cubicBezTo>
                  <a:pt x="20796" y="34732"/>
                  <a:pt x="20837" y="34716"/>
                  <a:pt x="20865" y="34687"/>
                </a:cubicBezTo>
                <a:cubicBezTo>
                  <a:pt x="21558" y="33994"/>
                  <a:pt x="22044" y="33093"/>
                  <a:pt x="22252" y="32122"/>
                </a:cubicBezTo>
                <a:cubicBezTo>
                  <a:pt x="22598" y="31290"/>
                  <a:pt x="22806" y="30458"/>
                  <a:pt x="22945" y="29557"/>
                </a:cubicBezTo>
                <a:cubicBezTo>
                  <a:pt x="23222" y="28518"/>
                  <a:pt x="23361" y="27131"/>
                  <a:pt x="22737" y="26230"/>
                </a:cubicBezTo>
                <a:lnTo>
                  <a:pt x="22598" y="26230"/>
                </a:lnTo>
                <a:cubicBezTo>
                  <a:pt x="22564" y="26195"/>
                  <a:pt x="22512" y="26178"/>
                  <a:pt x="22460" y="26178"/>
                </a:cubicBezTo>
                <a:cubicBezTo>
                  <a:pt x="22408" y="26178"/>
                  <a:pt x="22356" y="26195"/>
                  <a:pt x="22321" y="26230"/>
                </a:cubicBezTo>
                <a:cubicBezTo>
                  <a:pt x="21974" y="26507"/>
                  <a:pt x="21697" y="26785"/>
                  <a:pt x="21489" y="27201"/>
                </a:cubicBezTo>
                <a:cubicBezTo>
                  <a:pt x="21466" y="27177"/>
                  <a:pt x="21443" y="27170"/>
                  <a:pt x="21422" y="27170"/>
                </a:cubicBezTo>
                <a:cubicBezTo>
                  <a:pt x="21381" y="27170"/>
                  <a:pt x="21350" y="27201"/>
                  <a:pt x="21350" y="27201"/>
                </a:cubicBezTo>
                <a:cubicBezTo>
                  <a:pt x="20172" y="28448"/>
                  <a:pt x="19756" y="31221"/>
                  <a:pt x="20241" y="33162"/>
                </a:cubicBezTo>
                <a:cubicBezTo>
                  <a:pt x="19895" y="34340"/>
                  <a:pt x="19756" y="35588"/>
                  <a:pt x="19895" y="36905"/>
                </a:cubicBezTo>
                <a:cubicBezTo>
                  <a:pt x="19410" y="35727"/>
                  <a:pt x="18855" y="34548"/>
                  <a:pt x="18370" y="33439"/>
                </a:cubicBezTo>
                <a:cubicBezTo>
                  <a:pt x="18439" y="33439"/>
                  <a:pt x="18508" y="33439"/>
                  <a:pt x="18508" y="33301"/>
                </a:cubicBezTo>
                <a:cubicBezTo>
                  <a:pt x="17746" y="31568"/>
                  <a:pt x="17538" y="29696"/>
                  <a:pt x="17885" y="27894"/>
                </a:cubicBezTo>
                <a:lnTo>
                  <a:pt x="18023" y="27894"/>
                </a:lnTo>
                <a:cubicBezTo>
                  <a:pt x="19202" y="26923"/>
                  <a:pt x="19479" y="24566"/>
                  <a:pt x="19756" y="23180"/>
                </a:cubicBezTo>
                <a:cubicBezTo>
                  <a:pt x="19895" y="22140"/>
                  <a:pt x="20380" y="19160"/>
                  <a:pt x="19063" y="18605"/>
                </a:cubicBezTo>
                <a:cubicBezTo>
                  <a:pt x="18954" y="18523"/>
                  <a:pt x="18833" y="18484"/>
                  <a:pt x="18715" y="18484"/>
                </a:cubicBezTo>
                <a:cubicBezTo>
                  <a:pt x="18534" y="18484"/>
                  <a:pt x="18357" y="18576"/>
                  <a:pt x="18231" y="18744"/>
                </a:cubicBezTo>
                <a:cubicBezTo>
                  <a:pt x="18174" y="18715"/>
                  <a:pt x="18116" y="18698"/>
                  <a:pt x="18069" y="18698"/>
                </a:cubicBezTo>
                <a:cubicBezTo>
                  <a:pt x="18001" y="18698"/>
                  <a:pt x="17954" y="18732"/>
                  <a:pt x="17954" y="18813"/>
                </a:cubicBezTo>
                <a:cubicBezTo>
                  <a:pt x="17469" y="19645"/>
                  <a:pt x="16706" y="23735"/>
                  <a:pt x="17330" y="25329"/>
                </a:cubicBezTo>
                <a:cubicBezTo>
                  <a:pt x="17191" y="26161"/>
                  <a:pt x="17330" y="26993"/>
                  <a:pt x="17677" y="27755"/>
                </a:cubicBezTo>
                <a:cubicBezTo>
                  <a:pt x="17469" y="29349"/>
                  <a:pt x="17538" y="31013"/>
                  <a:pt x="18023" y="32538"/>
                </a:cubicBezTo>
                <a:lnTo>
                  <a:pt x="16706" y="29627"/>
                </a:lnTo>
                <a:cubicBezTo>
                  <a:pt x="16706" y="29627"/>
                  <a:pt x="16706" y="29557"/>
                  <a:pt x="16706" y="29557"/>
                </a:cubicBezTo>
                <a:cubicBezTo>
                  <a:pt x="16221" y="28587"/>
                  <a:pt x="15944" y="27478"/>
                  <a:pt x="15944" y="26369"/>
                </a:cubicBezTo>
                <a:lnTo>
                  <a:pt x="15944" y="24982"/>
                </a:lnTo>
                <a:cubicBezTo>
                  <a:pt x="15944" y="24913"/>
                  <a:pt x="15944" y="24844"/>
                  <a:pt x="15944" y="24774"/>
                </a:cubicBezTo>
                <a:cubicBezTo>
                  <a:pt x="16013" y="24844"/>
                  <a:pt x="16082" y="24913"/>
                  <a:pt x="16152" y="24913"/>
                </a:cubicBezTo>
                <a:cubicBezTo>
                  <a:pt x="16172" y="24933"/>
                  <a:pt x="16198" y="24942"/>
                  <a:pt x="16225" y="24942"/>
                </a:cubicBezTo>
                <a:cubicBezTo>
                  <a:pt x="16290" y="24942"/>
                  <a:pt x="16360" y="24893"/>
                  <a:pt x="16360" y="24844"/>
                </a:cubicBezTo>
                <a:cubicBezTo>
                  <a:pt x="16567" y="24289"/>
                  <a:pt x="16429" y="23457"/>
                  <a:pt x="15736" y="23319"/>
                </a:cubicBezTo>
                <a:cubicBezTo>
                  <a:pt x="15666" y="23319"/>
                  <a:pt x="15597" y="23388"/>
                  <a:pt x="15597" y="23457"/>
                </a:cubicBezTo>
                <a:cubicBezTo>
                  <a:pt x="15389" y="23804"/>
                  <a:pt x="15458" y="24289"/>
                  <a:pt x="15736" y="24636"/>
                </a:cubicBezTo>
                <a:cubicBezTo>
                  <a:pt x="15666" y="25676"/>
                  <a:pt x="15736" y="26715"/>
                  <a:pt x="15874" y="27686"/>
                </a:cubicBezTo>
                <a:cubicBezTo>
                  <a:pt x="15528" y="26923"/>
                  <a:pt x="15181" y="26091"/>
                  <a:pt x="14904" y="25260"/>
                </a:cubicBezTo>
                <a:cubicBezTo>
                  <a:pt x="14627" y="23873"/>
                  <a:pt x="14488" y="22487"/>
                  <a:pt x="14419" y="21170"/>
                </a:cubicBezTo>
                <a:cubicBezTo>
                  <a:pt x="14488" y="21100"/>
                  <a:pt x="14557" y="21100"/>
                  <a:pt x="14557" y="21031"/>
                </a:cubicBezTo>
                <a:cubicBezTo>
                  <a:pt x="14765" y="19991"/>
                  <a:pt x="14835" y="18952"/>
                  <a:pt x="14973" y="17843"/>
                </a:cubicBezTo>
                <a:cubicBezTo>
                  <a:pt x="15042" y="17427"/>
                  <a:pt x="15112" y="17011"/>
                  <a:pt x="15181" y="16595"/>
                </a:cubicBezTo>
                <a:cubicBezTo>
                  <a:pt x="15458" y="14515"/>
                  <a:pt x="15597" y="12436"/>
                  <a:pt x="15597" y="10356"/>
                </a:cubicBezTo>
                <a:cubicBezTo>
                  <a:pt x="15597" y="10252"/>
                  <a:pt x="15528" y="10200"/>
                  <a:pt x="15458" y="10200"/>
                </a:cubicBezTo>
                <a:cubicBezTo>
                  <a:pt x="15389" y="10200"/>
                  <a:pt x="15320" y="10252"/>
                  <a:pt x="15320" y="10356"/>
                </a:cubicBezTo>
                <a:cubicBezTo>
                  <a:pt x="15320" y="10564"/>
                  <a:pt x="15320" y="10703"/>
                  <a:pt x="15250" y="10911"/>
                </a:cubicBezTo>
                <a:cubicBezTo>
                  <a:pt x="15181" y="10495"/>
                  <a:pt x="15042" y="10079"/>
                  <a:pt x="14835" y="9802"/>
                </a:cubicBezTo>
                <a:cubicBezTo>
                  <a:pt x="14718" y="9632"/>
                  <a:pt x="14604" y="9559"/>
                  <a:pt x="14495" y="9559"/>
                </a:cubicBezTo>
                <a:cubicBezTo>
                  <a:pt x="13894" y="9559"/>
                  <a:pt x="13438" y="11764"/>
                  <a:pt x="13379" y="11881"/>
                </a:cubicBezTo>
                <a:cubicBezTo>
                  <a:pt x="13102" y="14654"/>
                  <a:pt x="13310" y="17496"/>
                  <a:pt x="14072" y="20199"/>
                </a:cubicBezTo>
                <a:cubicBezTo>
                  <a:pt x="14072" y="21516"/>
                  <a:pt x="14211" y="22833"/>
                  <a:pt x="14419" y="24220"/>
                </a:cubicBezTo>
                <a:cubicBezTo>
                  <a:pt x="14349" y="24012"/>
                  <a:pt x="14280" y="23804"/>
                  <a:pt x="14211" y="23596"/>
                </a:cubicBezTo>
                <a:cubicBezTo>
                  <a:pt x="13379" y="21447"/>
                  <a:pt x="12616" y="19298"/>
                  <a:pt x="11785" y="17080"/>
                </a:cubicBezTo>
                <a:cubicBezTo>
                  <a:pt x="11715" y="15832"/>
                  <a:pt x="11646" y="14654"/>
                  <a:pt x="11577" y="13475"/>
                </a:cubicBezTo>
                <a:cubicBezTo>
                  <a:pt x="11577" y="13129"/>
                  <a:pt x="11646" y="12782"/>
                  <a:pt x="11646" y="12436"/>
                </a:cubicBezTo>
                <a:lnTo>
                  <a:pt x="11646" y="12644"/>
                </a:lnTo>
                <a:lnTo>
                  <a:pt x="11646" y="14377"/>
                </a:lnTo>
                <a:cubicBezTo>
                  <a:pt x="11646" y="14481"/>
                  <a:pt x="11733" y="14533"/>
                  <a:pt x="11819" y="14533"/>
                </a:cubicBezTo>
                <a:cubicBezTo>
                  <a:pt x="11906" y="14533"/>
                  <a:pt x="11992" y="14481"/>
                  <a:pt x="11992" y="14377"/>
                </a:cubicBezTo>
                <a:cubicBezTo>
                  <a:pt x="11992" y="14169"/>
                  <a:pt x="11992" y="13822"/>
                  <a:pt x="11992" y="13475"/>
                </a:cubicBezTo>
                <a:cubicBezTo>
                  <a:pt x="11992" y="12366"/>
                  <a:pt x="11923" y="11257"/>
                  <a:pt x="11854" y="10217"/>
                </a:cubicBezTo>
                <a:cubicBezTo>
                  <a:pt x="11785" y="9524"/>
                  <a:pt x="11715" y="8692"/>
                  <a:pt x="11507" y="7861"/>
                </a:cubicBezTo>
                <a:cubicBezTo>
                  <a:pt x="11577" y="6682"/>
                  <a:pt x="11438" y="5504"/>
                  <a:pt x="11091" y="4395"/>
                </a:cubicBezTo>
                <a:cubicBezTo>
                  <a:pt x="11065" y="4342"/>
                  <a:pt x="11018" y="4319"/>
                  <a:pt x="10971" y="4319"/>
                </a:cubicBezTo>
                <a:cubicBezTo>
                  <a:pt x="10893" y="4319"/>
                  <a:pt x="10814" y="4378"/>
                  <a:pt x="10814" y="4464"/>
                </a:cubicBezTo>
                <a:lnTo>
                  <a:pt x="10814" y="5573"/>
                </a:lnTo>
                <a:cubicBezTo>
                  <a:pt x="10467" y="4880"/>
                  <a:pt x="9982" y="4187"/>
                  <a:pt x="9358" y="3771"/>
                </a:cubicBezTo>
                <a:cubicBezTo>
                  <a:pt x="9301" y="3742"/>
                  <a:pt x="9255" y="3725"/>
                  <a:pt x="9217" y="3725"/>
                </a:cubicBezTo>
                <a:cubicBezTo>
                  <a:pt x="9162" y="3725"/>
                  <a:pt x="9122" y="3759"/>
                  <a:pt x="9081" y="3840"/>
                </a:cubicBezTo>
                <a:cubicBezTo>
                  <a:pt x="8596" y="5019"/>
                  <a:pt x="9012" y="6266"/>
                  <a:pt x="9358" y="7445"/>
                </a:cubicBezTo>
                <a:cubicBezTo>
                  <a:pt x="9913" y="9178"/>
                  <a:pt x="10121" y="11119"/>
                  <a:pt x="11022" y="12713"/>
                </a:cubicBezTo>
                <a:cubicBezTo>
                  <a:pt x="11022" y="13060"/>
                  <a:pt x="11091" y="13337"/>
                  <a:pt x="11161" y="13614"/>
                </a:cubicBezTo>
                <a:cubicBezTo>
                  <a:pt x="11161" y="13683"/>
                  <a:pt x="11230" y="13753"/>
                  <a:pt x="11299" y="13753"/>
                </a:cubicBezTo>
                <a:cubicBezTo>
                  <a:pt x="11369" y="14585"/>
                  <a:pt x="11438" y="15555"/>
                  <a:pt x="11507" y="16456"/>
                </a:cubicBezTo>
                <a:cubicBezTo>
                  <a:pt x="10953" y="15000"/>
                  <a:pt x="10329" y="13614"/>
                  <a:pt x="9705" y="12158"/>
                </a:cubicBezTo>
                <a:cubicBezTo>
                  <a:pt x="9705" y="12158"/>
                  <a:pt x="9844" y="12158"/>
                  <a:pt x="9774" y="12089"/>
                </a:cubicBezTo>
                <a:cubicBezTo>
                  <a:pt x="9566" y="11742"/>
                  <a:pt x="9358" y="11327"/>
                  <a:pt x="9081" y="11049"/>
                </a:cubicBezTo>
                <a:cubicBezTo>
                  <a:pt x="8527" y="9802"/>
                  <a:pt x="7903" y="8623"/>
                  <a:pt x="7140" y="7514"/>
                </a:cubicBezTo>
                <a:cubicBezTo>
                  <a:pt x="7279" y="7445"/>
                  <a:pt x="7279" y="7375"/>
                  <a:pt x="7140" y="7306"/>
                </a:cubicBezTo>
                <a:cubicBezTo>
                  <a:pt x="7071" y="7306"/>
                  <a:pt x="7002" y="7237"/>
                  <a:pt x="6932" y="7167"/>
                </a:cubicBezTo>
                <a:cubicBezTo>
                  <a:pt x="6863" y="7098"/>
                  <a:pt x="6863" y="7098"/>
                  <a:pt x="6794" y="7029"/>
                </a:cubicBezTo>
                <a:cubicBezTo>
                  <a:pt x="6863" y="6959"/>
                  <a:pt x="6863" y="6890"/>
                  <a:pt x="6794" y="6890"/>
                </a:cubicBezTo>
                <a:cubicBezTo>
                  <a:pt x="5892" y="4187"/>
                  <a:pt x="4090" y="1137"/>
                  <a:pt x="1317" y="28"/>
                </a:cubicBezTo>
                <a:cubicBezTo>
                  <a:pt x="1299" y="9"/>
                  <a:pt x="1275" y="0"/>
                  <a:pt x="125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2D2AB"/>
        </a:solidFill>
      </p:bgPr>
    </p:bg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58"/>
          <p:cNvSpPr txBox="1"/>
          <p:nvPr>
            <p:ph type="title"/>
          </p:nvPr>
        </p:nvSpPr>
        <p:spPr>
          <a:xfrm>
            <a:off x="713250" y="133438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Karla"/>
                <a:ea typeface="Karla"/>
                <a:cs typeface="Karla"/>
                <a:sym typeface="Karla"/>
              </a:rPr>
              <a:t>Onboarding flow</a:t>
            </a:r>
            <a:endParaRPr sz="3000"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421" name="Google Shape;421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04875"/>
            <a:ext cx="9143999" cy="423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0377" y="1265663"/>
            <a:ext cx="1950600" cy="3517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93862" y="1265650"/>
            <a:ext cx="1950600" cy="3517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27350" y="1265675"/>
            <a:ext cx="1950599" cy="3517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42150" y="1265650"/>
            <a:ext cx="1950599" cy="3517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2D2AB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1"/>
          <p:cNvSpPr txBox="1"/>
          <p:nvPr>
            <p:ph idx="1" type="subTitle"/>
          </p:nvPr>
        </p:nvSpPr>
        <p:spPr>
          <a:xfrm>
            <a:off x="598938" y="3586425"/>
            <a:ext cx="1706700" cy="43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Karla"/>
                <a:ea typeface="Karla"/>
                <a:cs typeface="Karla"/>
                <a:sym typeface="Karla"/>
              </a:rPr>
              <a:t>Neha C.</a:t>
            </a:r>
            <a:endParaRPr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03" name="Google Shape;203;p41"/>
          <p:cNvSpPr txBox="1"/>
          <p:nvPr>
            <p:ph idx="3" type="subTitle"/>
          </p:nvPr>
        </p:nvSpPr>
        <p:spPr>
          <a:xfrm>
            <a:off x="2678300" y="3586425"/>
            <a:ext cx="1706700" cy="43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Karla"/>
                <a:ea typeface="Karla"/>
                <a:cs typeface="Karla"/>
                <a:sym typeface="Karla"/>
              </a:rPr>
              <a:t>Victoria D.</a:t>
            </a:r>
            <a:endParaRPr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04" name="Google Shape;204;p41"/>
          <p:cNvSpPr txBox="1"/>
          <p:nvPr>
            <p:ph idx="5" type="subTitle"/>
          </p:nvPr>
        </p:nvSpPr>
        <p:spPr>
          <a:xfrm>
            <a:off x="4757866" y="3586425"/>
            <a:ext cx="1706700" cy="43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Karla"/>
                <a:ea typeface="Karla"/>
                <a:cs typeface="Karla"/>
                <a:sym typeface="Karla"/>
              </a:rPr>
              <a:t>Ingrid F.</a:t>
            </a:r>
            <a:endParaRPr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05" name="Google Shape;205;p41"/>
          <p:cNvSpPr txBox="1"/>
          <p:nvPr>
            <p:ph idx="7" type="subTitle"/>
          </p:nvPr>
        </p:nvSpPr>
        <p:spPr>
          <a:xfrm>
            <a:off x="6837458" y="3586425"/>
            <a:ext cx="1706700" cy="43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Karla"/>
                <a:ea typeface="Karla"/>
                <a:cs typeface="Karla"/>
                <a:sym typeface="Karla"/>
              </a:rPr>
              <a:t>Isha K.</a:t>
            </a:r>
            <a:endParaRPr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06" name="Google Shape;206;p41"/>
          <p:cNvSpPr txBox="1"/>
          <p:nvPr>
            <p:ph type="title"/>
          </p:nvPr>
        </p:nvSpPr>
        <p:spPr>
          <a:xfrm>
            <a:off x="713250" y="133438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Karla"/>
                <a:ea typeface="Karla"/>
                <a:cs typeface="Karla"/>
                <a:sym typeface="Karla"/>
              </a:rPr>
              <a:t>Team EduCaution</a:t>
            </a:r>
            <a:endParaRPr sz="3000"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207" name="Google Shape;20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1775" y="2148173"/>
            <a:ext cx="1338900" cy="1356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08" name="Google Shape;20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58352" y="2151035"/>
            <a:ext cx="1338900" cy="1350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09" name="Google Shape;209;p41"/>
          <p:cNvSpPr/>
          <p:nvPr/>
        </p:nvSpPr>
        <p:spPr>
          <a:xfrm rot="2160439">
            <a:off x="1136172" y="1380747"/>
            <a:ext cx="642223" cy="507306"/>
          </a:xfrm>
          <a:custGeom>
            <a:rect b="b" l="l" r="r" t="t"/>
            <a:pathLst>
              <a:path extrusionOk="0" h="18151" w="22642">
                <a:moveTo>
                  <a:pt x="19677" y="1"/>
                </a:moveTo>
                <a:lnTo>
                  <a:pt x="17558" y="144"/>
                </a:lnTo>
                <a:cubicBezTo>
                  <a:pt x="17534" y="156"/>
                  <a:pt x="17498" y="156"/>
                  <a:pt x="17486" y="179"/>
                </a:cubicBezTo>
                <a:lnTo>
                  <a:pt x="782" y="12133"/>
                </a:lnTo>
                <a:cubicBezTo>
                  <a:pt x="758" y="12145"/>
                  <a:pt x="734" y="12169"/>
                  <a:pt x="734" y="12205"/>
                </a:cubicBezTo>
                <a:lnTo>
                  <a:pt x="32" y="14074"/>
                </a:lnTo>
                <a:cubicBezTo>
                  <a:pt x="0" y="14148"/>
                  <a:pt x="52" y="14221"/>
                  <a:pt x="130" y="14221"/>
                </a:cubicBezTo>
                <a:cubicBezTo>
                  <a:pt x="140" y="14221"/>
                  <a:pt x="151" y="14220"/>
                  <a:pt x="163" y="14217"/>
                </a:cubicBezTo>
                <a:lnTo>
                  <a:pt x="1294" y="14014"/>
                </a:lnTo>
                <a:cubicBezTo>
                  <a:pt x="1305" y="14012"/>
                  <a:pt x="1316" y="14010"/>
                  <a:pt x="1326" y="14010"/>
                </a:cubicBezTo>
                <a:cubicBezTo>
                  <a:pt x="1404" y="14010"/>
                  <a:pt x="1456" y="14085"/>
                  <a:pt x="1425" y="14169"/>
                </a:cubicBezTo>
                <a:lnTo>
                  <a:pt x="972" y="15384"/>
                </a:lnTo>
                <a:cubicBezTo>
                  <a:pt x="941" y="15457"/>
                  <a:pt x="993" y="15531"/>
                  <a:pt x="1071" y="15531"/>
                </a:cubicBezTo>
                <a:cubicBezTo>
                  <a:pt x="1081" y="15531"/>
                  <a:pt x="1092" y="15529"/>
                  <a:pt x="1103" y="15527"/>
                </a:cubicBezTo>
                <a:lnTo>
                  <a:pt x="2222" y="15324"/>
                </a:lnTo>
                <a:cubicBezTo>
                  <a:pt x="2234" y="15321"/>
                  <a:pt x="2245" y="15320"/>
                  <a:pt x="2255" y="15320"/>
                </a:cubicBezTo>
                <a:cubicBezTo>
                  <a:pt x="2333" y="15320"/>
                  <a:pt x="2386" y="15394"/>
                  <a:pt x="2365" y="15467"/>
                </a:cubicBezTo>
                <a:lnTo>
                  <a:pt x="1913" y="16693"/>
                </a:lnTo>
                <a:cubicBezTo>
                  <a:pt x="1881" y="16767"/>
                  <a:pt x="1933" y="16840"/>
                  <a:pt x="2011" y="16840"/>
                </a:cubicBezTo>
                <a:cubicBezTo>
                  <a:pt x="2022" y="16840"/>
                  <a:pt x="2033" y="16839"/>
                  <a:pt x="2044" y="16836"/>
                </a:cubicBezTo>
                <a:lnTo>
                  <a:pt x="3163" y="16634"/>
                </a:lnTo>
                <a:cubicBezTo>
                  <a:pt x="3174" y="16631"/>
                  <a:pt x="3185" y="16630"/>
                  <a:pt x="3196" y="16630"/>
                </a:cubicBezTo>
                <a:cubicBezTo>
                  <a:pt x="3274" y="16630"/>
                  <a:pt x="3325" y="16703"/>
                  <a:pt x="3294" y="16777"/>
                </a:cubicBezTo>
                <a:lnTo>
                  <a:pt x="2842" y="18003"/>
                </a:lnTo>
                <a:cubicBezTo>
                  <a:pt x="2821" y="18077"/>
                  <a:pt x="2874" y="18150"/>
                  <a:pt x="2952" y="18150"/>
                </a:cubicBezTo>
                <a:cubicBezTo>
                  <a:pt x="2962" y="18150"/>
                  <a:pt x="2973" y="18149"/>
                  <a:pt x="2984" y="18146"/>
                </a:cubicBezTo>
                <a:lnTo>
                  <a:pt x="4758" y="17813"/>
                </a:lnTo>
                <a:cubicBezTo>
                  <a:pt x="4782" y="17813"/>
                  <a:pt x="4794" y="17801"/>
                  <a:pt x="4818" y="17789"/>
                </a:cubicBezTo>
                <a:lnTo>
                  <a:pt x="21534" y="5823"/>
                </a:lnTo>
                <a:cubicBezTo>
                  <a:pt x="21546" y="5811"/>
                  <a:pt x="21570" y="5787"/>
                  <a:pt x="21582" y="5775"/>
                </a:cubicBezTo>
                <a:lnTo>
                  <a:pt x="22594" y="4109"/>
                </a:lnTo>
                <a:cubicBezTo>
                  <a:pt x="22642" y="4025"/>
                  <a:pt x="22582" y="3930"/>
                  <a:pt x="22487" y="3930"/>
                </a:cubicBezTo>
                <a:lnTo>
                  <a:pt x="21118" y="4025"/>
                </a:lnTo>
                <a:cubicBezTo>
                  <a:pt x="21113" y="4026"/>
                  <a:pt x="21108" y="4026"/>
                  <a:pt x="21103" y="4026"/>
                </a:cubicBezTo>
                <a:cubicBezTo>
                  <a:pt x="21017" y="4026"/>
                  <a:pt x="20966" y="3926"/>
                  <a:pt x="21022" y="3847"/>
                </a:cubicBezTo>
                <a:lnTo>
                  <a:pt x="21653" y="2811"/>
                </a:lnTo>
                <a:cubicBezTo>
                  <a:pt x="21710" y="2721"/>
                  <a:pt x="21660" y="2631"/>
                  <a:pt x="21564" y="2631"/>
                </a:cubicBezTo>
                <a:cubicBezTo>
                  <a:pt x="21558" y="2631"/>
                  <a:pt x="21552" y="2631"/>
                  <a:pt x="21546" y="2632"/>
                </a:cubicBezTo>
                <a:lnTo>
                  <a:pt x="20189" y="2715"/>
                </a:lnTo>
                <a:cubicBezTo>
                  <a:pt x="20183" y="2716"/>
                  <a:pt x="20177" y="2716"/>
                  <a:pt x="20171" y="2716"/>
                </a:cubicBezTo>
                <a:cubicBezTo>
                  <a:pt x="20077" y="2716"/>
                  <a:pt x="20037" y="2627"/>
                  <a:pt x="20082" y="2537"/>
                </a:cubicBezTo>
                <a:lnTo>
                  <a:pt x="20713" y="1501"/>
                </a:lnTo>
                <a:cubicBezTo>
                  <a:pt x="20769" y="1411"/>
                  <a:pt x="20719" y="1321"/>
                  <a:pt x="20634" y="1321"/>
                </a:cubicBezTo>
                <a:cubicBezTo>
                  <a:pt x="20628" y="1321"/>
                  <a:pt x="20623" y="1322"/>
                  <a:pt x="20618" y="1322"/>
                </a:cubicBezTo>
                <a:lnTo>
                  <a:pt x="19248" y="1418"/>
                </a:lnTo>
                <a:cubicBezTo>
                  <a:pt x="19141" y="1418"/>
                  <a:pt x="19094" y="1311"/>
                  <a:pt x="19141" y="1227"/>
                </a:cubicBezTo>
                <a:lnTo>
                  <a:pt x="19772" y="179"/>
                </a:lnTo>
                <a:cubicBezTo>
                  <a:pt x="19832" y="96"/>
                  <a:pt x="19772" y="1"/>
                  <a:pt x="19677" y="1"/>
                </a:cubicBezTo>
                <a:close/>
              </a:path>
            </a:pathLst>
          </a:custGeom>
          <a:solidFill>
            <a:srgbClr val="D9E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D9EAD3"/>
              </a:highlight>
            </a:endParaRPr>
          </a:p>
        </p:txBody>
      </p:sp>
      <p:sp>
        <p:nvSpPr>
          <p:cNvPr id="210" name="Google Shape;210;p41"/>
          <p:cNvSpPr/>
          <p:nvPr/>
        </p:nvSpPr>
        <p:spPr>
          <a:xfrm rot="2467991">
            <a:off x="3286732" y="1380731"/>
            <a:ext cx="642195" cy="507291"/>
          </a:xfrm>
          <a:custGeom>
            <a:rect b="b" l="l" r="r" t="t"/>
            <a:pathLst>
              <a:path extrusionOk="0" h="18151" w="22642">
                <a:moveTo>
                  <a:pt x="19677" y="1"/>
                </a:moveTo>
                <a:lnTo>
                  <a:pt x="17558" y="144"/>
                </a:lnTo>
                <a:cubicBezTo>
                  <a:pt x="17534" y="156"/>
                  <a:pt x="17498" y="156"/>
                  <a:pt x="17486" y="179"/>
                </a:cubicBezTo>
                <a:lnTo>
                  <a:pt x="782" y="12133"/>
                </a:lnTo>
                <a:cubicBezTo>
                  <a:pt x="758" y="12145"/>
                  <a:pt x="734" y="12169"/>
                  <a:pt x="734" y="12205"/>
                </a:cubicBezTo>
                <a:lnTo>
                  <a:pt x="32" y="14074"/>
                </a:lnTo>
                <a:cubicBezTo>
                  <a:pt x="0" y="14148"/>
                  <a:pt x="52" y="14221"/>
                  <a:pt x="130" y="14221"/>
                </a:cubicBezTo>
                <a:cubicBezTo>
                  <a:pt x="140" y="14221"/>
                  <a:pt x="151" y="14220"/>
                  <a:pt x="163" y="14217"/>
                </a:cubicBezTo>
                <a:lnTo>
                  <a:pt x="1294" y="14014"/>
                </a:lnTo>
                <a:cubicBezTo>
                  <a:pt x="1305" y="14012"/>
                  <a:pt x="1316" y="14010"/>
                  <a:pt x="1326" y="14010"/>
                </a:cubicBezTo>
                <a:cubicBezTo>
                  <a:pt x="1404" y="14010"/>
                  <a:pt x="1456" y="14085"/>
                  <a:pt x="1425" y="14169"/>
                </a:cubicBezTo>
                <a:lnTo>
                  <a:pt x="972" y="15384"/>
                </a:lnTo>
                <a:cubicBezTo>
                  <a:pt x="941" y="15457"/>
                  <a:pt x="993" y="15531"/>
                  <a:pt x="1071" y="15531"/>
                </a:cubicBezTo>
                <a:cubicBezTo>
                  <a:pt x="1081" y="15531"/>
                  <a:pt x="1092" y="15529"/>
                  <a:pt x="1103" y="15527"/>
                </a:cubicBezTo>
                <a:lnTo>
                  <a:pt x="2222" y="15324"/>
                </a:lnTo>
                <a:cubicBezTo>
                  <a:pt x="2234" y="15321"/>
                  <a:pt x="2245" y="15320"/>
                  <a:pt x="2255" y="15320"/>
                </a:cubicBezTo>
                <a:cubicBezTo>
                  <a:pt x="2333" y="15320"/>
                  <a:pt x="2386" y="15394"/>
                  <a:pt x="2365" y="15467"/>
                </a:cubicBezTo>
                <a:lnTo>
                  <a:pt x="1913" y="16693"/>
                </a:lnTo>
                <a:cubicBezTo>
                  <a:pt x="1881" y="16767"/>
                  <a:pt x="1933" y="16840"/>
                  <a:pt x="2011" y="16840"/>
                </a:cubicBezTo>
                <a:cubicBezTo>
                  <a:pt x="2022" y="16840"/>
                  <a:pt x="2033" y="16839"/>
                  <a:pt x="2044" y="16836"/>
                </a:cubicBezTo>
                <a:lnTo>
                  <a:pt x="3163" y="16634"/>
                </a:lnTo>
                <a:cubicBezTo>
                  <a:pt x="3174" y="16631"/>
                  <a:pt x="3185" y="16630"/>
                  <a:pt x="3196" y="16630"/>
                </a:cubicBezTo>
                <a:cubicBezTo>
                  <a:pt x="3274" y="16630"/>
                  <a:pt x="3325" y="16703"/>
                  <a:pt x="3294" y="16777"/>
                </a:cubicBezTo>
                <a:lnTo>
                  <a:pt x="2842" y="18003"/>
                </a:lnTo>
                <a:cubicBezTo>
                  <a:pt x="2821" y="18077"/>
                  <a:pt x="2874" y="18150"/>
                  <a:pt x="2952" y="18150"/>
                </a:cubicBezTo>
                <a:cubicBezTo>
                  <a:pt x="2962" y="18150"/>
                  <a:pt x="2973" y="18149"/>
                  <a:pt x="2984" y="18146"/>
                </a:cubicBezTo>
                <a:lnTo>
                  <a:pt x="4758" y="17813"/>
                </a:lnTo>
                <a:cubicBezTo>
                  <a:pt x="4782" y="17813"/>
                  <a:pt x="4794" y="17801"/>
                  <a:pt x="4818" y="17789"/>
                </a:cubicBezTo>
                <a:lnTo>
                  <a:pt x="21534" y="5823"/>
                </a:lnTo>
                <a:cubicBezTo>
                  <a:pt x="21546" y="5811"/>
                  <a:pt x="21570" y="5787"/>
                  <a:pt x="21582" y="5775"/>
                </a:cubicBezTo>
                <a:lnTo>
                  <a:pt x="22594" y="4109"/>
                </a:lnTo>
                <a:cubicBezTo>
                  <a:pt x="22642" y="4025"/>
                  <a:pt x="22582" y="3930"/>
                  <a:pt x="22487" y="3930"/>
                </a:cubicBezTo>
                <a:lnTo>
                  <a:pt x="21118" y="4025"/>
                </a:lnTo>
                <a:cubicBezTo>
                  <a:pt x="21113" y="4026"/>
                  <a:pt x="21108" y="4026"/>
                  <a:pt x="21103" y="4026"/>
                </a:cubicBezTo>
                <a:cubicBezTo>
                  <a:pt x="21017" y="4026"/>
                  <a:pt x="20966" y="3926"/>
                  <a:pt x="21022" y="3847"/>
                </a:cubicBezTo>
                <a:lnTo>
                  <a:pt x="21653" y="2811"/>
                </a:lnTo>
                <a:cubicBezTo>
                  <a:pt x="21710" y="2721"/>
                  <a:pt x="21660" y="2631"/>
                  <a:pt x="21564" y="2631"/>
                </a:cubicBezTo>
                <a:cubicBezTo>
                  <a:pt x="21558" y="2631"/>
                  <a:pt x="21552" y="2631"/>
                  <a:pt x="21546" y="2632"/>
                </a:cubicBezTo>
                <a:lnTo>
                  <a:pt x="20189" y="2715"/>
                </a:lnTo>
                <a:cubicBezTo>
                  <a:pt x="20183" y="2716"/>
                  <a:pt x="20177" y="2716"/>
                  <a:pt x="20171" y="2716"/>
                </a:cubicBezTo>
                <a:cubicBezTo>
                  <a:pt x="20077" y="2716"/>
                  <a:pt x="20037" y="2627"/>
                  <a:pt x="20082" y="2537"/>
                </a:cubicBezTo>
                <a:lnTo>
                  <a:pt x="20713" y="1501"/>
                </a:lnTo>
                <a:cubicBezTo>
                  <a:pt x="20769" y="1411"/>
                  <a:pt x="20719" y="1321"/>
                  <a:pt x="20634" y="1321"/>
                </a:cubicBezTo>
                <a:cubicBezTo>
                  <a:pt x="20628" y="1321"/>
                  <a:pt x="20623" y="1322"/>
                  <a:pt x="20618" y="1322"/>
                </a:cubicBezTo>
                <a:lnTo>
                  <a:pt x="19248" y="1418"/>
                </a:lnTo>
                <a:cubicBezTo>
                  <a:pt x="19141" y="1418"/>
                  <a:pt x="19094" y="1311"/>
                  <a:pt x="19141" y="1227"/>
                </a:cubicBezTo>
                <a:lnTo>
                  <a:pt x="19772" y="179"/>
                </a:lnTo>
                <a:cubicBezTo>
                  <a:pt x="19832" y="96"/>
                  <a:pt x="19772" y="1"/>
                  <a:pt x="19677" y="1"/>
                </a:cubicBezTo>
                <a:close/>
              </a:path>
            </a:pathLst>
          </a:custGeom>
          <a:solidFill>
            <a:srgbClr val="D9E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D9EAD3"/>
              </a:highlight>
            </a:endParaRPr>
          </a:p>
        </p:txBody>
      </p:sp>
      <p:sp>
        <p:nvSpPr>
          <p:cNvPr id="211" name="Google Shape;211;p41"/>
          <p:cNvSpPr/>
          <p:nvPr/>
        </p:nvSpPr>
        <p:spPr>
          <a:xfrm rot="2160439">
            <a:off x="5290110" y="1372447"/>
            <a:ext cx="642223" cy="507306"/>
          </a:xfrm>
          <a:custGeom>
            <a:rect b="b" l="l" r="r" t="t"/>
            <a:pathLst>
              <a:path extrusionOk="0" h="18151" w="22642">
                <a:moveTo>
                  <a:pt x="19677" y="1"/>
                </a:moveTo>
                <a:lnTo>
                  <a:pt x="17558" y="144"/>
                </a:lnTo>
                <a:cubicBezTo>
                  <a:pt x="17534" y="156"/>
                  <a:pt x="17498" y="156"/>
                  <a:pt x="17486" y="179"/>
                </a:cubicBezTo>
                <a:lnTo>
                  <a:pt x="782" y="12133"/>
                </a:lnTo>
                <a:cubicBezTo>
                  <a:pt x="758" y="12145"/>
                  <a:pt x="734" y="12169"/>
                  <a:pt x="734" y="12205"/>
                </a:cubicBezTo>
                <a:lnTo>
                  <a:pt x="32" y="14074"/>
                </a:lnTo>
                <a:cubicBezTo>
                  <a:pt x="0" y="14148"/>
                  <a:pt x="52" y="14221"/>
                  <a:pt x="130" y="14221"/>
                </a:cubicBezTo>
                <a:cubicBezTo>
                  <a:pt x="140" y="14221"/>
                  <a:pt x="151" y="14220"/>
                  <a:pt x="163" y="14217"/>
                </a:cubicBezTo>
                <a:lnTo>
                  <a:pt x="1294" y="14014"/>
                </a:lnTo>
                <a:cubicBezTo>
                  <a:pt x="1305" y="14012"/>
                  <a:pt x="1316" y="14010"/>
                  <a:pt x="1326" y="14010"/>
                </a:cubicBezTo>
                <a:cubicBezTo>
                  <a:pt x="1404" y="14010"/>
                  <a:pt x="1456" y="14085"/>
                  <a:pt x="1425" y="14169"/>
                </a:cubicBezTo>
                <a:lnTo>
                  <a:pt x="972" y="15384"/>
                </a:lnTo>
                <a:cubicBezTo>
                  <a:pt x="941" y="15457"/>
                  <a:pt x="993" y="15531"/>
                  <a:pt x="1071" y="15531"/>
                </a:cubicBezTo>
                <a:cubicBezTo>
                  <a:pt x="1081" y="15531"/>
                  <a:pt x="1092" y="15529"/>
                  <a:pt x="1103" y="15527"/>
                </a:cubicBezTo>
                <a:lnTo>
                  <a:pt x="2222" y="15324"/>
                </a:lnTo>
                <a:cubicBezTo>
                  <a:pt x="2234" y="15321"/>
                  <a:pt x="2245" y="15320"/>
                  <a:pt x="2255" y="15320"/>
                </a:cubicBezTo>
                <a:cubicBezTo>
                  <a:pt x="2333" y="15320"/>
                  <a:pt x="2386" y="15394"/>
                  <a:pt x="2365" y="15467"/>
                </a:cubicBezTo>
                <a:lnTo>
                  <a:pt x="1913" y="16693"/>
                </a:lnTo>
                <a:cubicBezTo>
                  <a:pt x="1881" y="16767"/>
                  <a:pt x="1933" y="16840"/>
                  <a:pt x="2011" y="16840"/>
                </a:cubicBezTo>
                <a:cubicBezTo>
                  <a:pt x="2022" y="16840"/>
                  <a:pt x="2033" y="16839"/>
                  <a:pt x="2044" y="16836"/>
                </a:cubicBezTo>
                <a:lnTo>
                  <a:pt x="3163" y="16634"/>
                </a:lnTo>
                <a:cubicBezTo>
                  <a:pt x="3174" y="16631"/>
                  <a:pt x="3185" y="16630"/>
                  <a:pt x="3196" y="16630"/>
                </a:cubicBezTo>
                <a:cubicBezTo>
                  <a:pt x="3274" y="16630"/>
                  <a:pt x="3325" y="16703"/>
                  <a:pt x="3294" y="16777"/>
                </a:cubicBezTo>
                <a:lnTo>
                  <a:pt x="2842" y="18003"/>
                </a:lnTo>
                <a:cubicBezTo>
                  <a:pt x="2821" y="18077"/>
                  <a:pt x="2874" y="18150"/>
                  <a:pt x="2952" y="18150"/>
                </a:cubicBezTo>
                <a:cubicBezTo>
                  <a:pt x="2962" y="18150"/>
                  <a:pt x="2973" y="18149"/>
                  <a:pt x="2984" y="18146"/>
                </a:cubicBezTo>
                <a:lnTo>
                  <a:pt x="4758" y="17813"/>
                </a:lnTo>
                <a:cubicBezTo>
                  <a:pt x="4782" y="17813"/>
                  <a:pt x="4794" y="17801"/>
                  <a:pt x="4818" y="17789"/>
                </a:cubicBezTo>
                <a:lnTo>
                  <a:pt x="21534" y="5823"/>
                </a:lnTo>
                <a:cubicBezTo>
                  <a:pt x="21546" y="5811"/>
                  <a:pt x="21570" y="5787"/>
                  <a:pt x="21582" y="5775"/>
                </a:cubicBezTo>
                <a:lnTo>
                  <a:pt x="22594" y="4109"/>
                </a:lnTo>
                <a:cubicBezTo>
                  <a:pt x="22642" y="4025"/>
                  <a:pt x="22582" y="3930"/>
                  <a:pt x="22487" y="3930"/>
                </a:cubicBezTo>
                <a:lnTo>
                  <a:pt x="21118" y="4025"/>
                </a:lnTo>
                <a:cubicBezTo>
                  <a:pt x="21113" y="4026"/>
                  <a:pt x="21108" y="4026"/>
                  <a:pt x="21103" y="4026"/>
                </a:cubicBezTo>
                <a:cubicBezTo>
                  <a:pt x="21017" y="4026"/>
                  <a:pt x="20966" y="3926"/>
                  <a:pt x="21022" y="3847"/>
                </a:cubicBezTo>
                <a:lnTo>
                  <a:pt x="21653" y="2811"/>
                </a:lnTo>
                <a:cubicBezTo>
                  <a:pt x="21710" y="2721"/>
                  <a:pt x="21660" y="2631"/>
                  <a:pt x="21564" y="2631"/>
                </a:cubicBezTo>
                <a:cubicBezTo>
                  <a:pt x="21558" y="2631"/>
                  <a:pt x="21552" y="2631"/>
                  <a:pt x="21546" y="2632"/>
                </a:cubicBezTo>
                <a:lnTo>
                  <a:pt x="20189" y="2715"/>
                </a:lnTo>
                <a:cubicBezTo>
                  <a:pt x="20183" y="2716"/>
                  <a:pt x="20177" y="2716"/>
                  <a:pt x="20171" y="2716"/>
                </a:cubicBezTo>
                <a:cubicBezTo>
                  <a:pt x="20077" y="2716"/>
                  <a:pt x="20037" y="2627"/>
                  <a:pt x="20082" y="2537"/>
                </a:cubicBezTo>
                <a:lnTo>
                  <a:pt x="20713" y="1501"/>
                </a:lnTo>
                <a:cubicBezTo>
                  <a:pt x="20769" y="1411"/>
                  <a:pt x="20719" y="1321"/>
                  <a:pt x="20634" y="1321"/>
                </a:cubicBezTo>
                <a:cubicBezTo>
                  <a:pt x="20628" y="1321"/>
                  <a:pt x="20623" y="1322"/>
                  <a:pt x="20618" y="1322"/>
                </a:cubicBezTo>
                <a:lnTo>
                  <a:pt x="19248" y="1418"/>
                </a:lnTo>
                <a:cubicBezTo>
                  <a:pt x="19141" y="1418"/>
                  <a:pt x="19094" y="1311"/>
                  <a:pt x="19141" y="1227"/>
                </a:cubicBezTo>
                <a:lnTo>
                  <a:pt x="19772" y="179"/>
                </a:lnTo>
                <a:cubicBezTo>
                  <a:pt x="19832" y="96"/>
                  <a:pt x="19772" y="1"/>
                  <a:pt x="19677" y="1"/>
                </a:cubicBezTo>
                <a:close/>
              </a:path>
            </a:pathLst>
          </a:custGeom>
          <a:solidFill>
            <a:srgbClr val="D9E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D9EAD3"/>
              </a:highlight>
            </a:endParaRPr>
          </a:p>
        </p:txBody>
      </p:sp>
      <p:sp>
        <p:nvSpPr>
          <p:cNvPr id="212" name="Google Shape;212;p41"/>
          <p:cNvSpPr/>
          <p:nvPr/>
        </p:nvSpPr>
        <p:spPr>
          <a:xfrm rot="1880014">
            <a:off x="7373538" y="1372450"/>
            <a:ext cx="642225" cy="507284"/>
          </a:xfrm>
          <a:custGeom>
            <a:rect b="b" l="l" r="r" t="t"/>
            <a:pathLst>
              <a:path extrusionOk="0" h="18151" w="22642">
                <a:moveTo>
                  <a:pt x="19677" y="1"/>
                </a:moveTo>
                <a:lnTo>
                  <a:pt x="17558" y="144"/>
                </a:lnTo>
                <a:cubicBezTo>
                  <a:pt x="17534" y="156"/>
                  <a:pt x="17498" y="156"/>
                  <a:pt x="17486" y="179"/>
                </a:cubicBezTo>
                <a:lnTo>
                  <a:pt x="782" y="12133"/>
                </a:lnTo>
                <a:cubicBezTo>
                  <a:pt x="758" y="12145"/>
                  <a:pt x="734" y="12169"/>
                  <a:pt x="734" y="12205"/>
                </a:cubicBezTo>
                <a:lnTo>
                  <a:pt x="32" y="14074"/>
                </a:lnTo>
                <a:cubicBezTo>
                  <a:pt x="0" y="14148"/>
                  <a:pt x="52" y="14221"/>
                  <a:pt x="130" y="14221"/>
                </a:cubicBezTo>
                <a:cubicBezTo>
                  <a:pt x="140" y="14221"/>
                  <a:pt x="151" y="14220"/>
                  <a:pt x="163" y="14217"/>
                </a:cubicBezTo>
                <a:lnTo>
                  <a:pt x="1294" y="14014"/>
                </a:lnTo>
                <a:cubicBezTo>
                  <a:pt x="1305" y="14012"/>
                  <a:pt x="1316" y="14010"/>
                  <a:pt x="1326" y="14010"/>
                </a:cubicBezTo>
                <a:cubicBezTo>
                  <a:pt x="1404" y="14010"/>
                  <a:pt x="1456" y="14085"/>
                  <a:pt x="1425" y="14169"/>
                </a:cubicBezTo>
                <a:lnTo>
                  <a:pt x="972" y="15384"/>
                </a:lnTo>
                <a:cubicBezTo>
                  <a:pt x="941" y="15457"/>
                  <a:pt x="993" y="15531"/>
                  <a:pt x="1071" y="15531"/>
                </a:cubicBezTo>
                <a:cubicBezTo>
                  <a:pt x="1081" y="15531"/>
                  <a:pt x="1092" y="15529"/>
                  <a:pt x="1103" y="15527"/>
                </a:cubicBezTo>
                <a:lnTo>
                  <a:pt x="2222" y="15324"/>
                </a:lnTo>
                <a:cubicBezTo>
                  <a:pt x="2234" y="15321"/>
                  <a:pt x="2245" y="15320"/>
                  <a:pt x="2255" y="15320"/>
                </a:cubicBezTo>
                <a:cubicBezTo>
                  <a:pt x="2333" y="15320"/>
                  <a:pt x="2386" y="15394"/>
                  <a:pt x="2365" y="15467"/>
                </a:cubicBezTo>
                <a:lnTo>
                  <a:pt x="1913" y="16693"/>
                </a:lnTo>
                <a:cubicBezTo>
                  <a:pt x="1881" y="16767"/>
                  <a:pt x="1933" y="16840"/>
                  <a:pt x="2011" y="16840"/>
                </a:cubicBezTo>
                <a:cubicBezTo>
                  <a:pt x="2022" y="16840"/>
                  <a:pt x="2033" y="16839"/>
                  <a:pt x="2044" y="16836"/>
                </a:cubicBezTo>
                <a:lnTo>
                  <a:pt x="3163" y="16634"/>
                </a:lnTo>
                <a:cubicBezTo>
                  <a:pt x="3174" y="16631"/>
                  <a:pt x="3185" y="16630"/>
                  <a:pt x="3196" y="16630"/>
                </a:cubicBezTo>
                <a:cubicBezTo>
                  <a:pt x="3274" y="16630"/>
                  <a:pt x="3325" y="16703"/>
                  <a:pt x="3294" y="16777"/>
                </a:cubicBezTo>
                <a:lnTo>
                  <a:pt x="2842" y="18003"/>
                </a:lnTo>
                <a:cubicBezTo>
                  <a:pt x="2821" y="18077"/>
                  <a:pt x="2874" y="18150"/>
                  <a:pt x="2952" y="18150"/>
                </a:cubicBezTo>
                <a:cubicBezTo>
                  <a:pt x="2962" y="18150"/>
                  <a:pt x="2973" y="18149"/>
                  <a:pt x="2984" y="18146"/>
                </a:cubicBezTo>
                <a:lnTo>
                  <a:pt x="4758" y="17813"/>
                </a:lnTo>
                <a:cubicBezTo>
                  <a:pt x="4782" y="17813"/>
                  <a:pt x="4794" y="17801"/>
                  <a:pt x="4818" y="17789"/>
                </a:cubicBezTo>
                <a:lnTo>
                  <a:pt x="21534" y="5823"/>
                </a:lnTo>
                <a:cubicBezTo>
                  <a:pt x="21546" y="5811"/>
                  <a:pt x="21570" y="5787"/>
                  <a:pt x="21582" y="5775"/>
                </a:cubicBezTo>
                <a:lnTo>
                  <a:pt x="22594" y="4109"/>
                </a:lnTo>
                <a:cubicBezTo>
                  <a:pt x="22642" y="4025"/>
                  <a:pt x="22582" y="3930"/>
                  <a:pt x="22487" y="3930"/>
                </a:cubicBezTo>
                <a:lnTo>
                  <a:pt x="21118" y="4025"/>
                </a:lnTo>
                <a:cubicBezTo>
                  <a:pt x="21113" y="4026"/>
                  <a:pt x="21108" y="4026"/>
                  <a:pt x="21103" y="4026"/>
                </a:cubicBezTo>
                <a:cubicBezTo>
                  <a:pt x="21017" y="4026"/>
                  <a:pt x="20966" y="3926"/>
                  <a:pt x="21022" y="3847"/>
                </a:cubicBezTo>
                <a:lnTo>
                  <a:pt x="21653" y="2811"/>
                </a:lnTo>
                <a:cubicBezTo>
                  <a:pt x="21710" y="2721"/>
                  <a:pt x="21660" y="2631"/>
                  <a:pt x="21564" y="2631"/>
                </a:cubicBezTo>
                <a:cubicBezTo>
                  <a:pt x="21558" y="2631"/>
                  <a:pt x="21552" y="2631"/>
                  <a:pt x="21546" y="2632"/>
                </a:cubicBezTo>
                <a:lnTo>
                  <a:pt x="20189" y="2715"/>
                </a:lnTo>
                <a:cubicBezTo>
                  <a:pt x="20183" y="2716"/>
                  <a:pt x="20177" y="2716"/>
                  <a:pt x="20171" y="2716"/>
                </a:cubicBezTo>
                <a:cubicBezTo>
                  <a:pt x="20077" y="2716"/>
                  <a:pt x="20037" y="2627"/>
                  <a:pt x="20082" y="2537"/>
                </a:cubicBezTo>
                <a:lnTo>
                  <a:pt x="20713" y="1501"/>
                </a:lnTo>
                <a:cubicBezTo>
                  <a:pt x="20769" y="1411"/>
                  <a:pt x="20719" y="1321"/>
                  <a:pt x="20634" y="1321"/>
                </a:cubicBezTo>
                <a:cubicBezTo>
                  <a:pt x="20628" y="1321"/>
                  <a:pt x="20623" y="1322"/>
                  <a:pt x="20618" y="1322"/>
                </a:cubicBezTo>
                <a:lnTo>
                  <a:pt x="19248" y="1418"/>
                </a:lnTo>
                <a:cubicBezTo>
                  <a:pt x="19141" y="1418"/>
                  <a:pt x="19094" y="1311"/>
                  <a:pt x="19141" y="1227"/>
                </a:cubicBezTo>
                <a:lnTo>
                  <a:pt x="19772" y="179"/>
                </a:lnTo>
                <a:cubicBezTo>
                  <a:pt x="19832" y="96"/>
                  <a:pt x="19772" y="1"/>
                  <a:pt x="19677" y="1"/>
                </a:cubicBezTo>
                <a:close/>
              </a:path>
            </a:pathLst>
          </a:custGeom>
          <a:solidFill>
            <a:srgbClr val="D9E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D9EAD3"/>
              </a:highlight>
            </a:endParaRPr>
          </a:p>
        </p:txBody>
      </p:sp>
      <p:pic>
        <p:nvPicPr>
          <p:cNvPr id="213" name="Google Shape;213;p41"/>
          <p:cNvPicPr preferRelativeResize="0"/>
          <p:nvPr/>
        </p:nvPicPr>
        <p:blipFill rotWithShape="1">
          <a:blip r:embed="rId5">
            <a:alphaModFix/>
          </a:blip>
          <a:srcRect b="30914" l="0" r="0" t="23496"/>
          <a:stretch/>
        </p:blipFill>
        <p:spPr>
          <a:xfrm>
            <a:off x="769850" y="2148175"/>
            <a:ext cx="1338900" cy="1356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14" name="Google Shape;214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25200" y="2148175"/>
            <a:ext cx="1356600" cy="13566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2D2AB"/>
        </a:solidFill>
      </p:bgPr>
    </p:bg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9"/>
          <p:cNvSpPr txBox="1"/>
          <p:nvPr>
            <p:ph type="title"/>
          </p:nvPr>
        </p:nvSpPr>
        <p:spPr>
          <a:xfrm>
            <a:off x="713250" y="133438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Karla"/>
                <a:ea typeface="Karla"/>
                <a:cs typeface="Karla"/>
                <a:sym typeface="Karla"/>
              </a:rPr>
              <a:t>Onboarding flow</a:t>
            </a:r>
            <a:endParaRPr sz="3000"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431" name="Google Shape;431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04875"/>
            <a:ext cx="9143999" cy="423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7450" y="1265675"/>
            <a:ext cx="1950600" cy="3517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12400" y="1265687"/>
            <a:ext cx="1950600" cy="3517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27350" y="1265675"/>
            <a:ext cx="1950600" cy="3517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42300" y="1265675"/>
            <a:ext cx="1950600" cy="35170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60"/>
          <p:cNvSpPr txBox="1"/>
          <p:nvPr>
            <p:ph type="title"/>
          </p:nvPr>
        </p:nvSpPr>
        <p:spPr>
          <a:xfrm>
            <a:off x="701600" y="1657450"/>
            <a:ext cx="2931300" cy="156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Karla"/>
                <a:ea typeface="Karla"/>
                <a:cs typeface="Karla"/>
                <a:sym typeface="Karla"/>
              </a:rPr>
              <a:t>Color legend for mood tracker</a:t>
            </a:r>
            <a:endParaRPr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441" name="Google Shape;441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4425" y="349588"/>
            <a:ext cx="2477475" cy="444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4425" y="349600"/>
            <a:ext cx="2477476" cy="4467056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61"/>
          <p:cNvSpPr txBox="1"/>
          <p:nvPr>
            <p:ph type="title"/>
          </p:nvPr>
        </p:nvSpPr>
        <p:spPr>
          <a:xfrm>
            <a:off x="701600" y="1657450"/>
            <a:ext cx="2931300" cy="156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Karla"/>
                <a:ea typeface="Karla"/>
                <a:cs typeface="Karla"/>
                <a:sym typeface="Karla"/>
              </a:rPr>
              <a:t>Option to voice record journal entries</a:t>
            </a:r>
            <a:endParaRPr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62"/>
          <p:cNvSpPr txBox="1"/>
          <p:nvPr>
            <p:ph type="title"/>
          </p:nvPr>
        </p:nvSpPr>
        <p:spPr>
          <a:xfrm>
            <a:off x="2385750" y="3041363"/>
            <a:ext cx="4372500" cy="62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Karla"/>
                <a:ea typeface="Karla"/>
                <a:cs typeface="Karla"/>
                <a:sym typeface="Karla"/>
              </a:rPr>
              <a:t>Application of AI</a:t>
            </a:r>
            <a:endParaRPr sz="24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453" name="Google Shape;453;p62"/>
          <p:cNvSpPr txBox="1"/>
          <p:nvPr>
            <p:ph idx="2" type="title"/>
          </p:nvPr>
        </p:nvSpPr>
        <p:spPr>
          <a:xfrm>
            <a:off x="311700" y="2282950"/>
            <a:ext cx="8520600" cy="93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pic>
        <p:nvPicPr>
          <p:cNvPr id="454" name="Google Shape;454;p62"/>
          <p:cNvPicPr preferRelativeResize="0"/>
          <p:nvPr/>
        </p:nvPicPr>
        <p:blipFill>
          <a:blip r:embed="rId3">
            <a:alphaModFix amt="90000"/>
          </a:blip>
          <a:stretch>
            <a:fillRect/>
          </a:stretch>
        </p:blipFill>
        <p:spPr>
          <a:xfrm>
            <a:off x="3809100" y="1062929"/>
            <a:ext cx="2061301" cy="1381946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62"/>
          <p:cNvSpPr/>
          <p:nvPr/>
        </p:nvSpPr>
        <p:spPr>
          <a:xfrm rot="-260">
            <a:off x="4036773" y="1221746"/>
            <a:ext cx="773191" cy="1064312"/>
          </a:xfrm>
          <a:custGeom>
            <a:rect b="b" l="l" r="r" t="t"/>
            <a:pathLst>
              <a:path extrusionOk="0" h="43428" w="23361">
                <a:moveTo>
                  <a:pt x="1627" y="363"/>
                </a:moveTo>
                <a:cubicBezTo>
                  <a:pt x="1637" y="363"/>
                  <a:pt x="1649" y="367"/>
                  <a:pt x="1664" y="374"/>
                </a:cubicBezTo>
                <a:cubicBezTo>
                  <a:pt x="2635" y="859"/>
                  <a:pt x="3466" y="1622"/>
                  <a:pt x="4090" y="2454"/>
                </a:cubicBezTo>
                <a:cubicBezTo>
                  <a:pt x="4437" y="2870"/>
                  <a:pt x="4783" y="3355"/>
                  <a:pt x="5061" y="3840"/>
                </a:cubicBezTo>
                <a:cubicBezTo>
                  <a:pt x="4229" y="2592"/>
                  <a:pt x="3120" y="1553"/>
                  <a:pt x="1733" y="859"/>
                </a:cubicBezTo>
                <a:cubicBezTo>
                  <a:pt x="1609" y="611"/>
                  <a:pt x="1541" y="363"/>
                  <a:pt x="1627" y="363"/>
                </a:cubicBezTo>
                <a:close/>
                <a:moveTo>
                  <a:pt x="1872" y="1206"/>
                </a:moveTo>
                <a:lnTo>
                  <a:pt x="1872" y="1206"/>
                </a:lnTo>
                <a:cubicBezTo>
                  <a:pt x="2981" y="1969"/>
                  <a:pt x="4021" y="2870"/>
                  <a:pt x="4783" y="4048"/>
                </a:cubicBezTo>
                <a:cubicBezTo>
                  <a:pt x="5130" y="4464"/>
                  <a:pt x="5407" y="4949"/>
                  <a:pt x="5754" y="5434"/>
                </a:cubicBezTo>
                <a:cubicBezTo>
                  <a:pt x="5546" y="5157"/>
                  <a:pt x="5338" y="4880"/>
                  <a:pt x="5061" y="4603"/>
                </a:cubicBezTo>
                <a:cubicBezTo>
                  <a:pt x="5061" y="4582"/>
                  <a:pt x="5049" y="4574"/>
                  <a:pt x="5034" y="4574"/>
                </a:cubicBezTo>
                <a:cubicBezTo>
                  <a:pt x="4997" y="4574"/>
                  <a:pt x="4942" y="4623"/>
                  <a:pt x="4991" y="4672"/>
                </a:cubicBezTo>
                <a:lnTo>
                  <a:pt x="5061" y="4811"/>
                </a:lnTo>
                <a:cubicBezTo>
                  <a:pt x="4229" y="3979"/>
                  <a:pt x="3328" y="3286"/>
                  <a:pt x="2635" y="2454"/>
                </a:cubicBezTo>
                <a:cubicBezTo>
                  <a:pt x="2357" y="2038"/>
                  <a:pt x="2080" y="1622"/>
                  <a:pt x="1872" y="1206"/>
                </a:cubicBezTo>
                <a:close/>
                <a:moveTo>
                  <a:pt x="4853" y="5019"/>
                </a:moveTo>
                <a:cubicBezTo>
                  <a:pt x="5199" y="5365"/>
                  <a:pt x="5615" y="5712"/>
                  <a:pt x="5962" y="6058"/>
                </a:cubicBezTo>
                <a:cubicBezTo>
                  <a:pt x="5546" y="5712"/>
                  <a:pt x="5130" y="5365"/>
                  <a:pt x="4714" y="5019"/>
                </a:cubicBezTo>
                <a:close/>
                <a:moveTo>
                  <a:pt x="908" y="865"/>
                </a:moveTo>
                <a:cubicBezTo>
                  <a:pt x="998" y="865"/>
                  <a:pt x="1110" y="885"/>
                  <a:pt x="1248" y="929"/>
                </a:cubicBezTo>
                <a:cubicBezTo>
                  <a:pt x="1317" y="998"/>
                  <a:pt x="1317" y="998"/>
                  <a:pt x="1387" y="998"/>
                </a:cubicBezTo>
                <a:cubicBezTo>
                  <a:pt x="1733" y="1899"/>
                  <a:pt x="2219" y="2662"/>
                  <a:pt x="2981" y="3286"/>
                </a:cubicBezTo>
                <a:lnTo>
                  <a:pt x="2773" y="3147"/>
                </a:lnTo>
                <a:lnTo>
                  <a:pt x="2080" y="2454"/>
                </a:lnTo>
                <a:cubicBezTo>
                  <a:pt x="2048" y="2422"/>
                  <a:pt x="2016" y="2408"/>
                  <a:pt x="1987" y="2408"/>
                </a:cubicBezTo>
                <a:cubicBezTo>
                  <a:pt x="1892" y="2408"/>
                  <a:pt x="1835" y="2555"/>
                  <a:pt x="1941" y="2662"/>
                </a:cubicBezTo>
                <a:cubicBezTo>
                  <a:pt x="2219" y="2939"/>
                  <a:pt x="2496" y="3216"/>
                  <a:pt x="2842" y="3494"/>
                </a:cubicBezTo>
                <a:cubicBezTo>
                  <a:pt x="2981" y="3632"/>
                  <a:pt x="3050" y="3771"/>
                  <a:pt x="3189" y="3909"/>
                </a:cubicBezTo>
                <a:cubicBezTo>
                  <a:pt x="4229" y="4949"/>
                  <a:pt x="5407" y="5920"/>
                  <a:pt x="6516" y="6890"/>
                </a:cubicBezTo>
                <a:cubicBezTo>
                  <a:pt x="5477" y="6336"/>
                  <a:pt x="4506" y="5712"/>
                  <a:pt x="3605" y="5019"/>
                </a:cubicBezTo>
                <a:cubicBezTo>
                  <a:pt x="2912" y="4464"/>
                  <a:pt x="2219" y="3840"/>
                  <a:pt x="1595" y="3147"/>
                </a:cubicBezTo>
                <a:cubicBezTo>
                  <a:pt x="1343" y="2895"/>
                  <a:pt x="1" y="865"/>
                  <a:pt x="908" y="865"/>
                </a:cubicBezTo>
                <a:close/>
                <a:moveTo>
                  <a:pt x="5886" y="8512"/>
                </a:moveTo>
                <a:cubicBezTo>
                  <a:pt x="5930" y="8512"/>
                  <a:pt x="5980" y="8528"/>
                  <a:pt x="6031" y="8554"/>
                </a:cubicBezTo>
                <a:cubicBezTo>
                  <a:pt x="5962" y="8623"/>
                  <a:pt x="5962" y="8762"/>
                  <a:pt x="6031" y="8762"/>
                </a:cubicBezTo>
                <a:lnTo>
                  <a:pt x="6308" y="8900"/>
                </a:lnTo>
                <a:cubicBezTo>
                  <a:pt x="6308" y="8900"/>
                  <a:pt x="6378" y="8970"/>
                  <a:pt x="6308" y="8970"/>
                </a:cubicBezTo>
                <a:lnTo>
                  <a:pt x="6378" y="8970"/>
                </a:lnTo>
                <a:cubicBezTo>
                  <a:pt x="6355" y="8993"/>
                  <a:pt x="6324" y="9001"/>
                  <a:pt x="6290" y="9001"/>
                </a:cubicBezTo>
                <a:cubicBezTo>
                  <a:pt x="6224" y="9001"/>
                  <a:pt x="6147" y="8970"/>
                  <a:pt x="6100" y="8970"/>
                </a:cubicBezTo>
                <a:cubicBezTo>
                  <a:pt x="5962" y="8970"/>
                  <a:pt x="5823" y="8900"/>
                  <a:pt x="5754" y="8900"/>
                </a:cubicBezTo>
                <a:cubicBezTo>
                  <a:pt x="5754" y="8831"/>
                  <a:pt x="5754" y="8762"/>
                  <a:pt x="5754" y="8692"/>
                </a:cubicBezTo>
                <a:cubicBezTo>
                  <a:pt x="5754" y="8561"/>
                  <a:pt x="5810" y="8512"/>
                  <a:pt x="5886" y="8512"/>
                </a:cubicBezTo>
                <a:close/>
                <a:moveTo>
                  <a:pt x="10608" y="9641"/>
                </a:moveTo>
                <a:cubicBezTo>
                  <a:pt x="10607" y="9643"/>
                  <a:pt x="10606" y="9650"/>
                  <a:pt x="10606" y="9663"/>
                </a:cubicBezTo>
                <a:cubicBezTo>
                  <a:pt x="10606" y="9655"/>
                  <a:pt x="10607" y="9648"/>
                  <a:pt x="10608" y="9641"/>
                </a:cubicBezTo>
                <a:close/>
                <a:moveTo>
                  <a:pt x="3879" y="10107"/>
                </a:moveTo>
                <a:cubicBezTo>
                  <a:pt x="3938" y="10107"/>
                  <a:pt x="4014" y="10123"/>
                  <a:pt x="4090" y="10148"/>
                </a:cubicBezTo>
                <a:cubicBezTo>
                  <a:pt x="4160" y="10564"/>
                  <a:pt x="4298" y="11049"/>
                  <a:pt x="4575" y="11396"/>
                </a:cubicBezTo>
                <a:cubicBezTo>
                  <a:pt x="4229" y="11049"/>
                  <a:pt x="3952" y="10703"/>
                  <a:pt x="3813" y="10287"/>
                </a:cubicBezTo>
                <a:cubicBezTo>
                  <a:pt x="3725" y="10155"/>
                  <a:pt x="3776" y="10107"/>
                  <a:pt x="3879" y="10107"/>
                </a:cubicBezTo>
                <a:close/>
                <a:moveTo>
                  <a:pt x="9281" y="4291"/>
                </a:moveTo>
                <a:cubicBezTo>
                  <a:pt x="9621" y="4291"/>
                  <a:pt x="10370" y="5378"/>
                  <a:pt x="10467" y="5573"/>
                </a:cubicBezTo>
                <a:cubicBezTo>
                  <a:pt x="10606" y="6058"/>
                  <a:pt x="10814" y="6544"/>
                  <a:pt x="10953" y="7029"/>
                </a:cubicBezTo>
                <a:cubicBezTo>
                  <a:pt x="11022" y="7791"/>
                  <a:pt x="11091" y="8554"/>
                  <a:pt x="11230" y="9316"/>
                </a:cubicBezTo>
                <a:cubicBezTo>
                  <a:pt x="11230" y="10010"/>
                  <a:pt x="11299" y="10703"/>
                  <a:pt x="11299" y="11396"/>
                </a:cubicBezTo>
                <a:cubicBezTo>
                  <a:pt x="11299" y="11119"/>
                  <a:pt x="11230" y="10911"/>
                  <a:pt x="11161" y="10633"/>
                </a:cubicBezTo>
                <a:cubicBezTo>
                  <a:pt x="11091" y="10356"/>
                  <a:pt x="11091" y="10148"/>
                  <a:pt x="11091" y="9940"/>
                </a:cubicBezTo>
                <a:cubicBezTo>
                  <a:pt x="11022" y="8277"/>
                  <a:pt x="10606" y="6613"/>
                  <a:pt x="9844" y="5157"/>
                </a:cubicBezTo>
                <a:cubicBezTo>
                  <a:pt x="9844" y="5114"/>
                  <a:pt x="9824" y="5098"/>
                  <a:pt x="9796" y="5098"/>
                </a:cubicBezTo>
                <a:cubicBezTo>
                  <a:pt x="9735" y="5098"/>
                  <a:pt x="9636" y="5179"/>
                  <a:pt x="9636" y="5227"/>
                </a:cubicBezTo>
                <a:cubicBezTo>
                  <a:pt x="9566" y="5365"/>
                  <a:pt x="9566" y="5573"/>
                  <a:pt x="9636" y="5781"/>
                </a:cubicBezTo>
                <a:cubicBezTo>
                  <a:pt x="9601" y="5850"/>
                  <a:pt x="9653" y="5885"/>
                  <a:pt x="9714" y="5885"/>
                </a:cubicBezTo>
                <a:cubicBezTo>
                  <a:pt x="9774" y="5885"/>
                  <a:pt x="9844" y="5850"/>
                  <a:pt x="9844" y="5781"/>
                </a:cubicBezTo>
                <a:cubicBezTo>
                  <a:pt x="10052" y="5920"/>
                  <a:pt x="10260" y="6197"/>
                  <a:pt x="10190" y="6474"/>
                </a:cubicBezTo>
                <a:cubicBezTo>
                  <a:pt x="10467" y="7375"/>
                  <a:pt x="10675" y="8277"/>
                  <a:pt x="10745" y="9247"/>
                </a:cubicBezTo>
                <a:lnTo>
                  <a:pt x="10745" y="9455"/>
                </a:lnTo>
                <a:cubicBezTo>
                  <a:pt x="10683" y="9517"/>
                  <a:pt x="10621" y="9579"/>
                  <a:pt x="10608" y="9641"/>
                </a:cubicBezTo>
                <a:lnTo>
                  <a:pt x="10608" y="9641"/>
                </a:lnTo>
                <a:cubicBezTo>
                  <a:pt x="10609" y="9640"/>
                  <a:pt x="10609" y="9640"/>
                  <a:pt x="10610" y="9640"/>
                </a:cubicBezTo>
                <a:cubicBezTo>
                  <a:pt x="10637" y="9640"/>
                  <a:pt x="10819" y="10755"/>
                  <a:pt x="10883" y="11396"/>
                </a:cubicBezTo>
                <a:lnTo>
                  <a:pt x="10883" y="11673"/>
                </a:lnTo>
                <a:cubicBezTo>
                  <a:pt x="10606" y="10911"/>
                  <a:pt x="10398" y="10079"/>
                  <a:pt x="10260" y="9316"/>
                </a:cubicBezTo>
                <a:cubicBezTo>
                  <a:pt x="9913" y="7861"/>
                  <a:pt x="9428" y="6474"/>
                  <a:pt x="9150" y="5019"/>
                </a:cubicBezTo>
                <a:cubicBezTo>
                  <a:pt x="9068" y="4484"/>
                  <a:pt x="9138" y="4291"/>
                  <a:pt x="9281" y="4291"/>
                </a:cubicBezTo>
                <a:close/>
                <a:moveTo>
                  <a:pt x="4645" y="10287"/>
                </a:moveTo>
                <a:cubicBezTo>
                  <a:pt x="5130" y="10495"/>
                  <a:pt x="5615" y="10703"/>
                  <a:pt x="6100" y="10911"/>
                </a:cubicBezTo>
                <a:cubicBezTo>
                  <a:pt x="6863" y="11535"/>
                  <a:pt x="7487" y="12158"/>
                  <a:pt x="8111" y="12921"/>
                </a:cubicBezTo>
                <a:cubicBezTo>
                  <a:pt x="8388" y="13267"/>
                  <a:pt x="8665" y="13614"/>
                  <a:pt x="9012" y="13961"/>
                </a:cubicBezTo>
                <a:cubicBezTo>
                  <a:pt x="7972" y="13060"/>
                  <a:pt x="6932" y="12228"/>
                  <a:pt x="5962" y="11188"/>
                </a:cubicBezTo>
                <a:cubicBezTo>
                  <a:pt x="5949" y="11175"/>
                  <a:pt x="5933" y="11169"/>
                  <a:pt x="5916" y="11169"/>
                </a:cubicBezTo>
                <a:cubicBezTo>
                  <a:pt x="5847" y="11169"/>
                  <a:pt x="5767" y="11270"/>
                  <a:pt x="5823" y="11327"/>
                </a:cubicBezTo>
                <a:cubicBezTo>
                  <a:pt x="6794" y="12366"/>
                  <a:pt x="7833" y="13475"/>
                  <a:pt x="8942" y="14515"/>
                </a:cubicBezTo>
                <a:lnTo>
                  <a:pt x="8596" y="14238"/>
                </a:lnTo>
                <a:lnTo>
                  <a:pt x="8527" y="14238"/>
                </a:lnTo>
                <a:cubicBezTo>
                  <a:pt x="8596" y="14238"/>
                  <a:pt x="8596" y="14169"/>
                  <a:pt x="8527" y="14169"/>
                </a:cubicBezTo>
                <a:cubicBezTo>
                  <a:pt x="7833" y="13614"/>
                  <a:pt x="7071" y="13129"/>
                  <a:pt x="6308" y="12574"/>
                </a:cubicBezTo>
                <a:cubicBezTo>
                  <a:pt x="5823" y="12228"/>
                  <a:pt x="4367" y="10703"/>
                  <a:pt x="4645" y="10287"/>
                </a:cubicBezTo>
                <a:close/>
                <a:moveTo>
                  <a:pt x="9497" y="17981"/>
                </a:moveTo>
                <a:cubicBezTo>
                  <a:pt x="9705" y="17981"/>
                  <a:pt x="9913" y="18050"/>
                  <a:pt x="9982" y="18189"/>
                </a:cubicBezTo>
                <a:lnTo>
                  <a:pt x="9913" y="18189"/>
                </a:lnTo>
                <a:cubicBezTo>
                  <a:pt x="9774" y="18189"/>
                  <a:pt x="9705" y="18466"/>
                  <a:pt x="9913" y="18466"/>
                </a:cubicBezTo>
                <a:lnTo>
                  <a:pt x="10121" y="18466"/>
                </a:lnTo>
                <a:cubicBezTo>
                  <a:pt x="10052" y="18536"/>
                  <a:pt x="9913" y="18605"/>
                  <a:pt x="9844" y="18605"/>
                </a:cubicBezTo>
                <a:cubicBezTo>
                  <a:pt x="9774" y="18536"/>
                  <a:pt x="9705" y="18466"/>
                  <a:pt x="9705" y="18397"/>
                </a:cubicBezTo>
                <a:cubicBezTo>
                  <a:pt x="9685" y="18377"/>
                  <a:pt x="9664" y="18368"/>
                  <a:pt x="9646" y="18368"/>
                </a:cubicBezTo>
                <a:cubicBezTo>
                  <a:pt x="9601" y="18368"/>
                  <a:pt x="9566" y="18417"/>
                  <a:pt x="9566" y="18466"/>
                </a:cubicBezTo>
                <a:lnTo>
                  <a:pt x="9566" y="18536"/>
                </a:lnTo>
                <a:cubicBezTo>
                  <a:pt x="9497" y="18466"/>
                  <a:pt x="9428" y="18397"/>
                  <a:pt x="9358" y="18328"/>
                </a:cubicBezTo>
                <a:cubicBezTo>
                  <a:pt x="9358" y="18189"/>
                  <a:pt x="9358" y="17981"/>
                  <a:pt x="9497" y="17981"/>
                </a:cubicBezTo>
                <a:close/>
                <a:moveTo>
                  <a:pt x="14696" y="15971"/>
                </a:moveTo>
                <a:cubicBezTo>
                  <a:pt x="14696" y="16110"/>
                  <a:pt x="14696" y="16248"/>
                  <a:pt x="14627" y="16456"/>
                </a:cubicBezTo>
                <a:cubicBezTo>
                  <a:pt x="14557" y="17288"/>
                  <a:pt x="14419" y="18189"/>
                  <a:pt x="14349" y="19021"/>
                </a:cubicBezTo>
                <a:cubicBezTo>
                  <a:pt x="14349" y="18328"/>
                  <a:pt x="14349" y="17635"/>
                  <a:pt x="14419" y="16872"/>
                </a:cubicBezTo>
                <a:cubicBezTo>
                  <a:pt x="14488" y="16595"/>
                  <a:pt x="14627" y="16248"/>
                  <a:pt x="14696" y="15971"/>
                </a:cubicBezTo>
                <a:close/>
                <a:moveTo>
                  <a:pt x="14456" y="9836"/>
                </a:moveTo>
                <a:cubicBezTo>
                  <a:pt x="14518" y="9836"/>
                  <a:pt x="14576" y="9888"/>
                  <a:pt x="14627" y="10010"/>
                </a:cubicBezTo>
                <a:cubicBezTo>
                  <a:pt x="14765" y="10356"/>
                  <a:pt x="14835" y="10772"/>
                  <a:pt x="14835" y="11119"/>
                </a:cubicBezTo>
                <a:cubicBezTo>
                  <a:pt x="14904" y="11950"/>
                  <a:pt x="14904" y="12713"/>
                  <a:pt x="14835" y="13545"/>
                </a:cubicBezTo>
                <a:cubicBezTo>
                  <a:pt x="14765" y="14238"/>
                  <a:pt x="14627" y="14931"/>
                  <a:pt x="14488" y="15624"/>
                </a:cubicBezTo>
                <a:cubicBezTo>
                  <a:pt x="14627" y="14446"/>
                  <a:pt x="14696" y="13267"/>
                  <a:pt x="14835" y="12089"/>
                </a:cubicBezTo>
                <a:cubicBezTo>
                  <a:pt x="14835" y="12054"/>
                  <a:pt x="14783" y="12037"/>
                  <a:pt x="14731" y="12037"/>
                </a:cubicBezTo>
                <a:cubicBezTo>
                  <a:pt x="14679" y="12037"/>
                  <a:pt x="14627" y="12054"/>
                  <a:pt x="14627" y="12089"/>
                </a:cubicBezTo>
                <a:cubicBezTo>
                  <a:pt x="14627" y="12228"/>
                  <a:pt x="14627" y="12366"/>
                  <a:pt x="14557" y="12505"/>
                </a:cubicBezTo>
                <a:cubicBezTo>
                  <a:pt x="14557" y="11812"/>
                  <a:pt x="14627" y="11119"/>
                  <a:pt x="14696" y="10495"/>
                </a:cubicBezTo>
                <a:cubicBezTo>
                  <a:pt x="14696" y="10391"/>
                  <a:pt x="14627" y="10339"/>
                  <a:pt x="14557" y="10339"/>
                </a:cubicBezTo>
                <a:cubicBezTo>
                  <a:pt x="14488" y="10339"/>
                  <a:pt x="14419" y="10391"/>
                  <a:pt x="14419" y="10495"/>
                </a:cubicBezTo>
                <a:cubicBezTo>
                  <a:pt x="14280" y="12366"/>
                  <a:pt x="14280" y="14238"/>
                  <a:pt x="14141" y="16110"/>
                </a:cubicBezTo>
                <a:cubicBezTo>
                  <a:pt x="14072" y="17149"/>
                  <a:pt x="14003" y="18189"/>
                  <a:pt x="14003" y="19160"/>
                </a:cubicBezTo>
                <a:cubicBezTo>
                  <a:pt x="13448" y="16733"/>
                  <a:pt x="13310" y="14238"/>
                  <a:pt x="13587" y="11742"/>
                </a:cubicBezTo>
                <a:cubicBezTo>
                  <a:pt x="13587" y="11624"/>
                  <a:pt x="14093" y="9836"/>
                  <a:pt x="14456" y="9836"/>
                </a:cubicBezTo>
                <a:close/>
                <a:moveTo>
                  <a:pt x="18716" y="18925"/>
                </a:moveTo>
                <a:cubicBezTo>
                  <a:pt x="19027" y="18925"/>
                  <a:pt x="19349" y="19310"/>
                  <a:pt x="19410" y="19853"/>
                </a:cubicBezTo>
                <a:cubicBezTo>
                  <a:pt x="19548" y="20685"/>
                  <a:pt x="19548" y="21586"/>
                  <a:pt x="19410" y="22418"/>
                </a:cubicBezTo>
                <a:cubicBezTo>
                  <a:pt x="19340" y="22210"/>
                  <a:pt x="19202" y="21932"/>
                  <a:pt x="19063" y="21724"/>
                </a:cubicBezTo>
                <a:lnTo>
                  <a:pt x="18994" y="21724"/>
                </a:lnTo>
                <a:cubicBezTo>
                  <a:pt x="19063" y="20754"/>
                  <a:pt x="18924" y="19853"/>
                  <a:pt x="18578" y="18952"/>
                </a:cubicBezTo>
                <a:cubicBezTo>
                  <a:pt x="18623" y="18934"/>
                  <a:pt x="18669" y="18925"/>
                  <a:pt x="18716" y="18925"/>
                </a:cubicBezTo>
                <a:close/>
                <a:moveTo>
                  <a:pt x="2704" y="19714"/>
                </a:moveTo>
                <a:lnTo>
                  <a:pt x="2704" y="19714"/>
                </a:lnTo>
                <a:cubicBezTo>
                  <a:pt x="2912" y="19783"/>
                  <a:pt x="3050" y="19922"/>
                  <a:pt x="3120" y="19991"/>
                </a:cubicBezTo>
                <a:cubicBezTo>
                  <a:pt x="3536" y="20477"/>
                  <a:pt x="3952" y="21031"/>
                  <a:pt x="4367" y="21586"/>
                </a:cubicBezTo>
                <a:cubicBezTo>
                  <a:pt x="4645" y="21932"/>
                  <a:pt x="4922" y="22348"/>
                  <a:pt x="5199" y="22695"/>
                </a:cubicBezTo>
                <a:cubicBezTo>
                  <a:pt x="4783" y="22348"/>
                  <a:pt x="4437" y="21932"/>
                  <a:pt x="4090" y="21586"/>
                </a:cubicBezTo>
                <a:cubicBezTo>
                  <a:pt x="3536" y="21031"/>
                  <a:pt x="3120" y="20407"/>
                  <a:pt x="2704" y="19714"/>
                </a:cubicBezTo>
                <a:close/>
                <a:moveTo>
                  <a:pt x="1733" y="18813"/>
                </a:moveTo>
                <a:cubicBezTo>
                  <a:pt x="1872" y="19021"/>
                  <a:pt x="2080" y="19160"/>
                  <a:pt x="2288" y="19298"/>
                </a:cubicBezTo>
                <a:cubicBezTo>
                  <a:pt x="3050" y="20962"/>
                  <a:pt x="4160" y="22348"/>
                  <a:pt x="5477" y="23527"/>
                </a:cubicBezTo>
                <a:cubicBezTo>
                  <a:pt x="3674" y="22556"/>
                  <a:pt x="2288" y="20823"/>
                  <a:pt x="1733" y="18813"/>
                </a:cubicBezTo>
                <a:close/>
                <a:moveTo>
                  <a:pt x="2333" y="18234"/>
                </a:moveTo>
                <a:cubicBezTo>
                  <a:pt x="2450" y="18234"/>
                  <a:pt x="2739" y="18513"/>
                  <a:pt x="2981" y="18674"/>
                </a:cubicBezTo>
                <a:cubicBezTo>
                  <a:pt x="4506" y="20061"/>
                  <a:pt x="5754" y="21794"/>
                  <a:pt x="6447" y="23804"/>
                </a:cubicBezTo>
                <a:lnTo>
                  <a:pt x="6031" y="23388"/>
                </a:lnTo>
                <a:cubicBezTo>
                  <a:pt x="4922" y="21794"/>
                  <a:pt x="3952" y="20061"/>
                  <a:pt x="2427" y="18952"/>
                </a:cubicBezTo>
                <a:cubicBezTo>
                  <a:pt x="2427" y="18882"/>
                  <a:pt x="2427" y="18882"/>
                  <a:pt x="2427" y="18813"/>
                </a:cubicBezTo>
                <a:cubicBezTo>
                  <a:pt x="2253" y="18378"/>
                  <a:pt x="2248" y="18234"/>
                  <a:pt x="2333" y="18234"/>
                </a:cubicBezTo>
                <a:close/>
                <a:moveTo>
                  <a:pt x="18231" y="19298"/>
                </a:moveTo>
                <a:cubicBezTo>
                  <a:pt x="18300" y="19506"/>
                  <a:pt x="18439" y="19783"/>
                  <a:pt x="18439" y="19922"/>
                </a:cubicBezTo>
                <a:cubicBezTo>
                  <a:pt x="18578" y="20338"/>
                  <a:pt x="18578" y="20754"/>
                  <a:pt x="18578" y="21170"/>
                </a:cubicBezTo>
                <a:lnTo>
                  <a:pt x="18578" y="21932"/>
                </a:lnTo>
                <a:cubicBezTo>
                  <a:pt x="18092" y="22556"/>
                  <a:pt x="17746" y="23180"/>
                  <a:pt x="17538" y="23943"/>
                </a:cubicBezTo>
                <a:cubicBezTo>
                  <a:pt x="17538" y="23249"/>
                  <a:pt x="17677" y="22556"/>
                  <a:pt x="17677" y="21932"/>
                </a:cubicBezTo>
                <a:cubicBezTo>
                  <a:pt x="17746" y="21170"/>
                  <a:pt x="17885" y="20407"/>
                  <a:pt x="18092" y="19645"/>
                </a:cubicBezTo>
                <a:cubicBezTo>
                  <a:pt x="18092" y="19506"/>
                  <a:pt x="18162" y="19368"/>
                  <a:pt x="18231" y="19298"/>
                </a:cubicBezTo>
                <a:close/>
                <a:moveTo>
                  <a:pt x="15736" y="23527"/>
                </a:moveTo>
                <a:cubicBezTo>
                  <a:pt x="16003" y="23634"/>
                  <a:pt x="16064" y="23906"/>
                  <a:pt x="16078" y="24216"/>
                </a:cubicBezTo>
                <a:lnTo>
                  <a:pt x="16078" y="24216"/>
                </a:lnTo>
                <a:cubicBezTo>
                  <a:pt x="16013" y="24148"/>
                  <a:pt x="16013" y="24080"/>
                  <a:pt x="16013" y="24012"/>
                </a:cubicBezTo>
                <a:cubicBezTo>
                  <a:pt x="15944" y="23943"/>
                  <a:pt x="15874" y="23943"/>
                  <a:pt x="15805" y="23943"/>
                </a:cubicBezTo>
                <a:lnTo>
                  <a:pt x="15736" y="24012"/>
                </a:lnTo>
                <a:cubicBezTo>
                  <a:pt x="15666" y="23873"/>
                  <a:pt x="15666" y="23665"/>
                  <a:pt x="15736" y="23527"/>
                </a:cubicBezTo>
                <a:close/>
                <a:moveTo>
                  <a:pt x="8111" y="21655"/>
                </a:moveTo>
                <a:lnTo>
                  <a:pt x="8111" y="21655"/>
                </a:lnTo>
                <a:cubicBezTo>
                  <a:pt x="8180" y="21724"/>
                  <a:pt x="8180" y="21794"/>
                  <a:pt x="8249" y="21863"/>
                </a:cubicBezTo>
                <a:cubicBezTo>
                  <a:pt x="8527" y="22487"/>
                  <a:pt x="8735" y="23041"/>
                  <a:pt x="8942" y="23665"/>
                </a:cubicBezTo>
                <a:cubicBezTo>
                  <a:pt x="9081" y="23943"/>
                  <a:pt x="9150" y="24151"/>
                  <a:pt x="9220" y="24428"/>
                </a:cubicBezTo>
                <a:cubicBezTo>
                  <a:pt x="8735" y="23527"/>
                  <a:pt x="8388" y="22625"/>
                  <a:pt x="8111" y="21655"/>
                </a:cubicBezTo>
                <a:close/>
                <a:moveTo>
                  <a:pt x="15848" y="24237"/>
                </a:moveTo>
                <a:cubicBezTo>
                  <a:pt x="15874" y="24237"/>
                  <a:pt x="15909" y="24254"/>
                  <a:pt x="15944" y="24289"/>
                </a:cubicBezTo>
                <a:cubicBezTo>
                  <a:pt x="16004" y="24289"/>
                  <a:pt x="16065" y="24289"/>
                  <a:pt x="16079" y="24242"/>
                </a:cubicBezTo>
                <a:lnTo>
                  <a:pt x="16079" y="24242"/>
                </a:lnTo>
                <a:cubicBezTo>
                  <a:pt x="16082" y="24326"/>
                  <a:pt x="16082" y="24411"/>
                  <a:pt x="16082" y="24497"/>
                </a:cubicBezTo>
                <a:cubicBezTo>
                  <a:pt x="15944" y="24428"/>
                  <a:pt x="15874" y="24358"/>
                  <a:pt x="15805" y="24289"/>
                </a:cubicBezTo>
                <a:cubicBezTo>
                  <a:pt x="15805" y="24254"/>
                  <a:pt x="15822" y="24237"/>
                  <a:pt x="15848" y="24237"/>
                </a:cubicBezTo>
                <a:close/>
                <a:moveTo>
                  <a:pt x="18578" y="22625"/>
                </a:moveTo>
                <a:lnTo>
                  <a:pt x="18578" y="22625"/>
                </a:lnTo>
                <a:cubicBezTo>
                  <a:pt x="18508" y="23111"/>
                  <a:pt x="18439" y="23596"/>
                  <a:pt x="18370" y="24081"/>
                </a:cubicBezTo>
                <a:cubicBezTo>
                  <a:pt x="18231" y="24428"/>
                  <a:pt x="18162" y="24774"/>
                  <a:pt x="18023" y="25121"/>
                </a:cubicBezTo>
                <a:cubicBezTo>
                  <a:pt x="17954" y="25121"/>
                  <a:pt x="17954" y="25190"/>
                  <a:pt x="17885" y="25260"/>
                </a:cubicBezTo>
                <a:cubicBezTo>
                  <a:pt x="17885" y="25329"/>
                  <a:pt x="17885" y="25468"/>
                  <a:pt x="17885" y="25606"/>
                </a:cubicBezTo>
                <a:cubicBezTo>
                  <a:pt x="17815" y="25537"/>
                  <a:pt x="17746" y="25537"/>
                  <a:pt x="17746" y="25468"/>
                </a:cubicBezTo>
                <a:cubicBezTo>
                  <a:pt x="17746" y="25260"/>
                  <a:pt x="17746" y="25121"/>
                  <a:pt x="17815" y="24913"/>
                </a:cubicBezTo>
                <a:lnTo>
                  <a:pt x="17746" y="24913"/>
                </a:lnTo>
                <a:cubicBezTo>
                  <a:pt x="17954" y="24151"/>
                  <a:pt x="18162" y="23319"/>
                  <a:pt x="18578" y="22625"/>
                </a:cubicBezTo>
                <a:close/>
                <a:moveTo>
                  <a:pt x="7167" y="20495"/>
                </a:moveTo>
                <a:cubicBezTo>
                  <a:pt x="7289" y="20495"/>
                  <a:pt x="7508" y="20728"/>
                  <a:pt x="7695" y="20962"/>
                </a:cubicBezTo>
                <a:cubicBezTo>
                  <a:pt x="7764" y="22625"/>
                  <a:pt x="8735" y="24220"/>
                  <a:pt x="9428" y="25676"/>
                </a:cubicBezTo>
                <a:cubicBezTo>
                  <a:pt x="9081" y="25329"/>
                  <a:pt x="8804" y="24913"/>
                  <a:pt x="8527" y="24497"/>
                </a:cubicBezTo>
                <a:cubicBezTo>
                  <a:pt x="7625" y="23457"/>
                  <a:pt x="7140" y="22071"/>
                  <a:pt x="7071" y="20685"/>
                </a:cubicBezTo>
                <a:cubicBezTo>
                  <a:pt x="7071" y="20549"/>
                  <a:pt x="7108" y="20495"/>
                  <a:pt x="7167" y="20495"/>
                </a:cubicBezTo>
                <a:close/>
                <a:moveTo>
                  <a:pt x="9913" y="25953"/>
                </a:moveTo>
                <a:cubicBezTo>
                  <a:pt x="9980" y="26223"/>
                  <a:pt x="10048" y="26558"/>
                  <a:pt x="10179" y="26767"/>
                </a:cubicBezTo>
                <a:lnTo>
                  <a:pt x="10179" y="26767"/>
                </a:lnTo>
                <a:cubicBezTo>
                  <a:pt x="10176" y="26770"/>
                  <a:pt x="10173" y="26771"/>
                  <a:pt x="10170" y="26771"/>
                </a:cubicBezTo>
                <a:cubicBezTo>
                  <a:pt x="10113" y="26771"/>
                  <a:pt x="9944" y="26443"/>
                  <a:pt x="9774" y="26161"/>
                </a:cubicBezTo>
                <a:cubicBezTo>
                  <a:pt x="9844" y="26161"/>
                  <a:pt x="9913" y="26091"/>
                  <a:pt x="9913" y="26022"/>
                </a:cubicBezTo>
                <a:lnTo>
                  <a:pt x="9913" y="25953"/>
                </a:lnTo>
                <a:close/>
                <a:moveTo>
                  <a:pt x="13085" y="26479"/>
                </a:moveTo>
                <a:cubicBezTo>
                  <a:pt x="13183" y="26479"/>
                  <a:pt x="13281" y="26528"/>
                  <a:pt x="13379" y="26577"/>
                </a:cubicBezTo>
                <a:cubicBezTo>
                  <a:pt x="13448" y="26785"/>
                  <a:pt x="13587" y="26923"/>
                  <a:pt x="13587" y="27131"/>
                </a:cubicBezTo>
                <a:lnTo>
                  <a:pt x="13517" y="27131"/>
                </a:lnTo>
                <a:lnTo>
                  <a:pt x="13448" y="26993"/>
                </a:lnTo>
                <a:cubicBezTo>
                  <a:pt x="13448" y="26854"/>
                  <a:pt x="13379" y="26785"/>
                  <a:pt x="13310" y="26715"/>
                </a:cubicBezTo>
                <a:cubicBezTo>
                  <a:pt x="13226" y="26632"/>
                  <a:pt x="13149" y="26599"/>
                  <a:pt x="13080" y="26599"/>
                </a:cubicBezTo>
                <a:cubicBezTo>
                  <a:pt x="12971" y="26599"/>
                  <a:pt x="12883" y="26681"/>
                  <a:pt x="12822" y="26780"/>
                </a:cubicBezTo>
                <a:lnTo>
                  <a:pt x="12822" y="26780"/>
                </a:lnTo>
                <a:cubicBezTo>
                  <a:pt x="12757" y="26643"/>
                  <a:pt x="12826" y="26507"/>
                  <a:pt x="12963" y="26507"/>
                </a:cubicBezTo>
                <a:cubicBezTo>
                  <a:pt x="13004" y="26487"/>
                  <a:pt x="13044" y="26479"/>
                  <a:pt x="13085" y="26479"/>
                </a:cubicBezTo>
                <a:close/>
                <a:moveTo>
                  <a:pt x="13528" y="27141"/>
                </a:moveTo>
                <a:cubicBezTo>
                  <a:pt x="13558" y="27150"/>
                  <a:pt x="13567" y="27162"/>
                  <a:pt x="13561" y="27162"/>
                </a:cubicBezTo>
                <a:cubicBezTo>
                  <a:pt x="13557" y="27162"/>
                  <a:pt x="13545" y="27157"/>
                  <a:pt x="13528" y="27141"/>
                </a:cubicBezTo>
                <a:close/>
                <a:moveTo>
                  <a:pt x="18924" y="22418"/>
                </a:moveTo>
                <a:cubicBezTo>
                  <a:pt x="19063" y="22487"/>
                  <a:pt x="19132" y="22625"/>
                  <a:pt x="19202" y="22903"/>
                </a:cubicBezTo>
                <a:cubicBezTo>
                  <a:pt x="19271" y="23180"/>
                  <a:pt x="19271" y="23457"/>
                  <a:pt x="19202" y="23735"/>
                </a:cubicBezTo>
                <a:cubicBezTo>
                  <a:pt x="19202" y="24081"/>
                  <a:pt x="19063" y="24358"/>
                  <a:pt x="19063" y="24705"/>
                </a:cubicBezTo>
                <a:lnTo>
                  <a:pt x="19063" y="24774"/>
                </a:lnTo>
                <a:cubicBezTo>
                  <a:pt x="18786" y="25468"/>
                  <a:pt x="18439" y="26161"/>
                  <a:pt x="18300" y="26785"/>
                </a:cubicBezTo>
                <a:cubicBezTo>
                  <a:pt x="18231" y="26785"/>
                  <a:pt x="18231" y="26854"/>
                  <a:pt x="18300" y="26854"/>
                </a:cubicBezTo>
                <a:cubicBezTo>
                  <a:pt x="18162" y="27131"/>
                  <a:pt x="18092" y="27201"/>
                  <a:pt x="18023" y="27201"/>
                </a:cubicBezTo>
                <a:lnTo>
                  <a:pt x="18092" y="26091"/>
                </a:lnTo>
                <a:cubicBezTo>
                  <a:pt x="18647" y="24913"/>
                  <a:pt x="18924" y="23665"/>
                  <a:pt x="18924" y="22418"/>
                </a:cubicBezTo>
                <a:close/>
                <a:moveTo>
                  <a:pt x="13032" y="26923"/>
                </a:moveTo>
                <a:cubicBezTo>
                  <a:pt x="13102" y="26993"/>
                  <a:pt x="13102" y="26993"/>
                  <a:pt x="13171" y="27062"/>
                </a:cubicBezTo>
                <a:cubicBezTo>
                  <a:pt x="13171" y="27131"/>
                  <a:pt x="13171" y="27201"/>
                  <a:pt x="13240" y="27201"/>
                </a:cubicBezTo>
                <a:cubicBezTo>
                  <a:pt x="13171" y="27201"/>
                  <a:pt x="13171" y="27270"/>
                  <a:pt x="13171" y="27270"/>
                </a:cubicBezTo>
                <a:cubicBezTo>
                  <a:pt x="13102" y="27339"/>
                  <a:pt x="13032" y="27339"/>
                  <a:pt x="12963" y="27339"/>
                </a:cubicBezTo>
                <a:cubicBezTo>
                  <a:pt x="12894" y="27270"/>
                  <a:pt x="12894" y="27131"/>
                  <a:pt x="12824" y="27062"/>
                </a:cubicBezTo>
                <a:lnTo>
                  <a:pt x="12894" y="27062"/>
                </a:lnTo>
                <a:cubicBezTo>
                  <a:pt x="12963" y="26993"/>
                  <a:pt x="12963" y="26993"/>
                  <a:pt x="13032" y="26923"/>
                </a:cubicBezTo>
                <a:close/>
                <a:moveTo>
                  <a:pt x="5061" y="27270"/>
                </a:moveTo>
                <a:cubicBezTo>
                  <a:pt x="4991" y="27270"/>
                  <a:pt x="4991" y="27408"/>
                  <a:pt x="5061" y="27478"/>
                </a:cubicBezTo>
                <a:lnTo>
                  <a:pt x="5338" y="27686"/>
                </a:lnTo>
                <a:cubicBezTo>
                  <a:pt x="4853" y="27686"/>
                  <a:pt x="4367" y="27686"/>
                  <a:pt x="3882" y="27755"/>
                </a:cubicBezTo>
                <a:cubicBezTo>
                  <a:pt x="3120" y="27270"/>
                  <a:pt x="4783" y="27270"/>
                  <a:pt x="4922" y="27270"/>
                </a:cubicBezTo>
                <a:close/>
                <a:moveTo>
                  <a:pt x="4298" y="27963"/>
                </a:moveTo>
                <a:cubicBezTo>
                  <a:pt x="4714" y="27963"/>
                  <a:pt x="5130" y="28032"/>
                  <a:pt x="5546" y="28102"/>
                </a:cubicBezTo>
                <a:lnTo>
                  <a:pt x="5962" y="28171"/>
                </a:lnTo>
                <a:cubicBezTo>
                  <a:pt x="6747" y="28635"/>
                  <a:pt x="7533" y="29026"/>
                  <a:pt x="8337" y="29343"/>
                </a:cubicBezTo>
                <a:lnTo>
                  <a:pt x="8337" y="29343"/>
                </a:lnTo>
                <a:cubicBezTo>
                  <a:pt x="7609" y="29095"/>
                  <a:pt x="6855" y="28857"/>
                  <a:pt x="6100" y="28656"/>
                </a:cubicBezTo>
                <a:cubicBezTo>
                  <a:pt x="5477" y="28518"/>
                  <a:pt x="4853" y="28240"/>
                  <a:pt x="4298" y="27963"/>
                </a:cubicBezTo>
                <a:close/>
                <a:moveTo>
                  <a:pt x="4298" y="28310"/>
                </a:moveTo>
                <a:cubicBezTo>
                  <a:pt x="4853" y="28587"/>
                  <a:pt x="5407" y="28795"/>
                  <a:pt x="6031" y="28933"/>
                </a:cubicBezTo>
                <a:cubicBezTo>
                  <a:pt x="6863" y="29141"/>
                  <a:pt x="7695" y="29419"/>
                  <a:pt x="8457" y="29696"/>
                </a:cubicBezTo>
                <a:lnTo>
                  <a:pt x="8388" y="29696"/>
                </a:lnTo>
                <a:cubicBezTo>
                  <a:pt x="7348" y="29488"/>
                  <a:pt x="6378" y="29211"/>
                  <a:pt x="5338" y="28933"/>
                </a:cubicBezTo>
                <a:cubicBezTo>
                  <a:pt x="5269" y="28933"/>
                  <a:pt x="4645" y="28587"/>
                  <a:pt x="4298" y="28310"/>
                </a:cubicBezTo>
                <a:close/>
                <a:moveTo>
                  <a:pt x="5615" y="27478"/>
                </a:moveTo>
                <a:cubicBezTo>
                  <a:pt x="6170" y="27686"/>
                  <a:pt x="6794" y="27824"/>
                  <a:pt x="7417" y="27894"/>
                </a:cubicBezTo>
                <a:lnTo>
                  <a:pt x="7556" y="27963"/>
                </a:lnTo>
                <a:cubicBezTo>
                  <a:pt x="8804" y="28448"/>
                  <a:pt x="9913" y="29072"/>
                  <a:pt x="11022" y="29765"/>
                </a:cubicBezTo>
                <a:lnTo>
                  <a:pt x="10606" y="29627"/>
                </a:lnTo>
                <a:cubicBezTo>
                  <a:pt x="9220" y="28795"/>
                  <a:pt x="7695" y="28171"/>
                  <a:pt x="6100" y="27824"/>
                </a:cubicBezTo>
                <a:cubicBezTo>
                  <a:pt x="5962" y="27686"/>
                  <a:pt x="5754" y="27616"/>
                  <a:pt x="5615" y="27478"/>
                </a:cubicBezTo>
                <a:close/>
                <a:moveTo>
                  <a:pt x="9663" y="29793"/>
                </a:moveTo>
                <a:lnTo>
                  <a:pt x="9663" y="29793"/>
                </a:lnTo>
                <a:cubicBezTo>
                  <a:pt x="9996" y="29888"/>
                  <a:pt x="10333" y="29971"/>
                  <a:pt x="10675" y="30043"/>
                </a:cubicBezTo>
                <a:lnTo>
                  <a:pt x="10953" y="30181"/>
                </a:lnTo>
                <a:lnTo>
                  <a:pt x="10606" y="30112"/>
                </a:lnTo>
                <a:cubicBezTo>
                  <a:pt x="10292" y="30022"/>
                  <a:pt x="9978" y="29903"/>
                  <a:pt x="9663" y="29793"/>
                </a:cubicBezTo>
                <a:close/>
                <a:moveTo>
                  <a:pt x="15528" y="29904"/>
                </a:moveTo>
                <a:cubicBezTo>
                  <a:pt x="15805" y="29904"/>
                  <a:pt x="15805" y="30181"/>
                  <a:pt x="15736" y="30389"/>
                </a:cubicBezTo>
                <a:cubicBezTo>
                  <a:pt x="15736" y="30320"/>
                  <a:pt x="15666" y="30320"/>
                  <a:pt x="15666" y="30251"/>
                </a:cubicBezTo>
                <a:cubicBezTo>
                  <a:pt x="15666" y="30181"/>
                  <a:pt x="15666" y="30112"/>
                  <a:pt x="15597" y="30112"/>
                </a:cubicBezTo>
                <a:cubicBezTo>
                  <a:pt x="15597" y="30077"/>
                  <a:pt x="15597" y="30060"/>
                  <a:pt x="15588" y="30060"/>
                </a:cubicBezTo>
                <a:cubicBezTo>
                  <a:pt x="15580" y="30060"/>
                  <a:pt x="15562" y="30077"/>
                  <a:pt x="15528" y="30112"/>
                </a:cubicBezTo>
                <a:cubicBezTo>
                  <a:pt x="15528" y="30043"/>
                  <a:pt x="15458" y="29973"/>
                  <a:pt x="15458" y="29904"/>
                </a:cubicBezTo>
                <a:close/>
                <a:moveTo>
                  <a:pt x="22460" y="26854"/>
                </a:moveTo>
                <a:cubicBezTo>
                  <a:pt x="22529" y="27062"/>
                  <a:pt x="22529" y="27339"/>
                  <a:pt x="22529" y="27547"/>
                </a:cubicBezTo>
                <a:lnTo>
                  <a:pt x="22598" y="27478"/>
                </a:lnTo>
                <a:lnTo>
                  <a:pt x="22598" y="27478"/>
                </a:lnTo>
                <a:cubicBezTo>
                  <a:pt x="22667" y="29349"/>
                  <a:pt x="22252" y="31290"/>
                  <a:pt x="21420" y="32954"/>
                </a:cubicBezTo>
                <a:cubicBezTo>
                  <a:pt x="21236" y="33353"/>
                  <a:pt x="21092" y="33507"/>
                  <a:pt x="20984" y="33507"/>
                </a:cubicBezTo>
                <a:cubicBezTo>
                  <a:pt x="20847" y="33507"/>
                  <a:pt x="20765" y="33263"/>
                  <a:pt x="20727" y="32954"/>
                </a:cubicBezTo>
                <a:cubicBezTo>
                  <a:pt x="20796" y="32677"/>
                  <a:pt x="20865" y="32330"/>
                  <a:pt x="20935" y="31983"/>
                </a:cubicBezTo>
                <a:cubicBezTo>
                  <a:pt x="21004" y="31983"/>
                  <a:pt x="21004" y="31914"/>
                  <a:pt x="21073" y="31914"/>
                </a:cubicBezTo>
                <a:cubicBezTo>
                  <a:pt x="21073" y="31706"/>
                  <a:pt x="21073" y="31498"/>
                  <a:pt x="21073" y="31360"/>
                </a:cubicBezTo>
                <a:cubicBezTo>
                  <a:pt x="21073" y="31290"/>
                  <a:pt x="21073" y="31221"/>
                  <a:pt x="21004" y="31221"/>
                </a:cubicBezTo>
                <a:lnTo>
                  <a:pt x="21004" y="30874"/>
                </a:lnTo>
                <a:cubicBezTo>
                  <a:pt x="21073" y="30181"/>
                  <a:pt x="21212" y="29557"/>
                  <a:pt x="21489" y="28864"/>
                </a:cubicBezTo>
                <a:lnTo>
                  <a:pt x="21489" y="28864"/>
                </a:lnTo>
                <a:cubicBezTo>
                  <a:pt x="21489" y="29141"/>
                  <a:pt x="21489" y="29419"/>
                  <a:pt x="21420" y="29627"/>
                </a:cubicBezTo>
                <a:cubicBezTo>
                  <a:pt x="21350" y="30666"/>
                  <a:pt x="21212" y="31706"/>
                  <a:pt x="21142" y="32746"/>
                </a:cubicBezTo>
                <a:cubicBezTo>
                  <a:pt x="21142" y="32815"/>
                  <a:pt x="21194" y="32850"/>
                  <a:pt x="21246" y="32850"/>
                </a:cubicBezTo>
                <a:cubicBezTo>
                  <a:pt x="21298" y="32850"/>
                  <a:pt x="21350" y="32815"/>
                  <a:pt x="21350" y="32746"/>
                </a:cubicBezTo>
                <a:cubicBezTo>
                  <a:pt x="21697" y="31221"/>
                  <a:pt x="21836" y="29627"/>
                  <a:pt x="21836" y="28032"/>
                </a:cubicBezTo>
                <a:lnTo>
                  <a:pt x="21974" y="27616"/>
                </a:lnTo>
                <a:cubicBezTo>
                  <a:pt x="22113" y="27339"/>
                  <a:pt x="22252" y="27131"/>
                  <a:pt x="22460" y="26854"/>
                </a:cubicBezTo>
                <a:close/>
                <a:moveTo>
                  <a:pt x="8871" y="33347"/>
                </a:moveTo>
                <a:cubicBezTo>
                  <a:pt x="9543" y="33347"/>
                  <a:pt x="10329" y="33532"/>
                  <a:pt x="11022" y="33716"/>
                </a:cubicBezTo>
                <a:cubicBezTo>
                  <a:pt x="10745" y="33716"/>
                  <a:pt x="10467" y="33647"/>
                  <a:pt x="10121" y="33647"/>
                </a:cubicBezTo>
                <a:cubicBezTo>
                  <a:pt x="9289" y="33647"/>
                  <a:pt x="8457" y="33647"/>
                  <a:pt x="7625" y="33716"/>
                </a:cubicBezTo>
                <a:cubicBezTo>
                  <a:pt x="7695" y="33647"/>
                  <a:pt x="7764" y="33578"/>
                  <a:pt x="7903" y="33578"/>
                </a:cubicBezTo>
                <a:lnTo>
                  <a:pt x="7972" y="33509"/>
                </a:lnTo>
                <a:cubicBezTo>
                  <a:pt x="8226" y="33393"/>
                  <a:pt x="8534" y="33347"/>
                  <a:pt x="8871" y="33347"/>
                </a:cubicBezTo>
                <a:close/>
                <a:moveTo>
                  <a:pt x="10081" y="34078"/>
                </a:moveTo>
                <a:cubicBezTo>
                  <a:pt x="11062" y="34078"/>
                  <a:pt x="12050" y="34207"/>
                  <a:pt x="12963" y="34410"/>
                </a:cubicBezTo>
                <a:lnTo>
                  <a:pt x="13310" y="34479"/>
                </a:lnTo>
                <a:cubicBezTo>
                  <a:pt x="12616" y="34548"/>
                  <a:pt x="11992" y="34618"/>
                  <a:pt x="11299" y="34687"/>
                </a:cubicBezTo>
                <a:lnTo>
                  <a:pt x="11369" y="34618"/>
                </a:lnTo>
                <a:cubicBezTo>
                  <a:pt x="10467" y="34618"/>
                  <a:pt x="9497" y="34618"/>
                  <a:pt x="8596" y="34548"/>
                </a:cubicBezTo>
                <a:lnTo>
                  <a:pt x="8388" y="34548"/>
                </a:lnTo>
                <a:cubicBezTo>
                  <a:pt x="8249" y="34410"/>
                  <a:pt x="8111" y="34340"/>
                  <a:pt x="7903" y="34271"/>
                </a:cubicBezTo>
                <a:cubicBezTo>
                  <a:pt x="8319" y="34202"/>
                  <a:pt x="8665" y="34132"/>
                  <a:pt x="9012" y="34132"/>
                </a:cubicBezTo>
                <a:cubicBezTo>
                  <a:pt x="9365" y="34095"/>
                  <a:pt x="9723" y="34078"/>
                  <a:pt x="10081" y="34078"/>
                </a:cubicBezTo>
                <a:close/>
                <a:moveTo>
                  <a:pt x="13310" y="34756"/>
                </a:moveTo>
                <a:lnTo>
                  <a:pt x="13310" y="34756"/>
                </a:lnTo>
                <a:cubicBezTo>
                  <a:pt x="12686" y="35034"/>
                  <a:pt x="11992" y="35103"/>
                  <a:pt x="11299" y="35172"/>
                </a:cubicBezTo>
                <a:lnTo>
                  <a:pt x="11299" y="35103"/>
                </a:lnTo>
                <a:cubicBezTo>
                  <a:pt x="10745" y="35034"/>
                  <a:pt x="10190" y="34964"/>
                  <a:pt x="9566" y="34895"/>
                </a:cubicBezTo>
                <a:lnTo>
                  <a:pt x="10606" y="34895"/>
                </a:lnTo>
                <a:cubicBezTo>
                  <a:pt x="11507" y="34895"/>
                  <a:pt x="12408" y="34826"/>
                  <a:pt x="13310" y="34756"/>
                </a:cubicBezTo>
                <a:close/>
                <a:moveTo>
                  <a:pt x="1252" y="0"/>
                </a:moveTo>
                <a:cubicBezTo>
                  <a:pt x="1189" y="0"/>
                  <a:pt x="1128" y="65"/>
                  <a:pt x="1179" y="166"/>
                </a:cubicBezTo>
                <a:cubicBezTo>
                  <a:pt x="1179" y="305"/>
                  <a:pt x="1179" y="513"/>
                  <a:pt x="1248" y="721"/>
                </a:cubicBezTo>
                <a:cubicBezTo>
                  <a:pt x="971" y="652"/>
                  <a:pt x="694" y="582"/>
                  <a:pt x="416" y="582"/>
                </a:cubicBezTo>
                <a:cubicBezTo>
                  <a:pt x="347" y="582"/>
                  <a:pt x="278" y="652"/>
                  <a:pt x="278" y="721"/>
                </a:cubicBezTo>
                <a:cubicBezTo>
                  <a:pt x="416" y="3909"/>
                  <a:pt x="4090" y="5989"/>
                  <a:pt x="6724" y="7306"/>
                </a:cubicBezTo>
                <a:cubicBezTo>
                  <a:pt x="7210" y="8138"/>
                  <a:pt x="7695" y="9039"/>
                  <a:pt x="8180" y="9871"/>
                </a:cubicBezTo>
                <a:cubicBezTo>
                  <a:pt x="7695" y="9386"/>
                  <a:pt x="7071" y="9039"/>
                  <a:pt x="6447" y="8692"/>
                </a:cubicBezTo>
                <a:cubicBezTo>
                  <a:pt x="6378" y="8692"/>
                  <a:pt x="6378" y="8623"/>
                  <a:pt x="6308" y="8554"/>
                </a:cubicBezTo>
                <a:cubicBezTo>
                  <a:pt x="6194" y="8402"/>
                  <a:pt x="6018" y="8291"/>
                  <a:pt x="5847" y="8291"/>
                </a:cubicBezTo>
                <a:cubicBezTo>
                  <a:pt x="5707" y="8291"/>
                  <a:pt x="5570" y="8366"/>
                  <a:pt x="5477" y="8554"/>
                </a:cubicBezTo>
                <a:cubicBezTo>
                  <a:pt x="5407" y="8623"/>
                  <a:pt x="5407" y="8692"/>
                  <a:pt x="5407" y="8831"/>
                </a:cubicBezTo>
                <a:cubicBezTo>
                  <a:pt x="5338" y="8831"/>
                  <a:pt x="5338" y="8900"/>
                  <a:pt x="5407" y="8900"/>
                </a:cubicBezTo>
                <a:cubicBezTo>
                  <a:pt x="5477" y="9178"/>
                  <a:pt x="5615" y="9386"/>
                  <a:pt x="5892" y="9455"/>
                </a:cubicBezTo>
                <a:cubicBezTo>
                  <a:pt x="5962" y="9455"/>
                  <a:pt x="5962" y="9386"/>
                  <a:pt x="5962" y="9316"/>
                </a:cubicBezTo>
                <a:lnTo>
                  <a:pt x="5823" y="9178"/>
                </a:lnTo>
                <a:cubicBezTo>
                  <a:pt x="5962" y="9178"/>
                  <a:pt x="6100" y="9247"/>
                  <a:pt x="6239" y="9247"/>
                </a:cubicBezTo>
                <a:cubicBezTo>
                  <a:pt x="6378" y="9247"/>
                  <a:pt x="6447" y="9108"/>
                  <a:pt x="6447" y="9039"/>
                </a:cubicBezTo>
                <a:cubicBezTo>
                  <a:pt x="7279" y="9386"/>
                  <a:pt x="7972" y="10010"/>
                  <a:pt x="8527" y="10633"/>
                </a:cubicBezTo>
                <a:cubicBezTo>
                  <a:pt x="9358" y="12297"/>
                  <a:pt x="10052" y="13891"/>
                  <a:pt x="10745" y="15555"/>
                </a:cubicBezTo>
                <a:cubicBezTo>
                  <a:pt x="8804" y="13614"/>
                  <a:pt x="7348" y="9871"/>
                  <a:pt x="4160" y="9802"/>
                </a:cubicBezTo>
                <a:cubicBezTo>
                  <a:pt x="4160" y="9767"/>
                  <a:pt x="4160" y="9750"/>
                  <a:pt x="4151" y="9750"/>
                </a:cubicBezTo>
                <a:cubicBezTo>
                  <a:pt x="4142" y="9750"/>
                  <a:pt x="4125" y="9767"/>
                  <a:pt x="4090" y="9802"/>
                </a:cubicBezTo>
                <a:cubicBezTo>
                  <a:pt x="3986" y="9767"/>
                  <a:pt x="3882" y="9750"/>
                  <a:pt x="3778" y="9750"/>
                </a:cubicBezTo>
                <a:cubicBezTo>
                  <a:pt x="3674" y="9750"/>
                  <a:pt x="3570" y="9767"/>
                  <a:pt x="3466" y="9802"/>
                </a:cubicBezTo>
                <a:cubicBezTo>
                  <a:pt x="3397" y="9802"/>
                  <a:pt x="3328" y="9871"/>
                  <a:pt x="3328" y="9940"/>
                </a:cubicBezTo>
                <a:cubicBezTo>
                  <a:pt x="3744" y="11465"/>
                  <a:pt x="4991" y="12366"/>
                  <a:pt x="6170" y="13198"/>
                </a:cubicBezTo>
                <a:cubicBezTo>
                  <a:pt x="7556" y="14099"/>
                  <a:pt x="10260" y="15000"/>
                  <a:pt x="10953" y="16525"/>
                </a:cubicBezTo>
                <a:cubicBezTo>
                  <a:pt x="10953" y="16560"/>
                  <a:pt x="10987" y="16577"/>
                  <a:pt x="11022" y="16577"/>
                </a:cubicBezTo>
                <a:cubicBezTo>
                  <a:pt x="11057" y="16577"/>
                  <a:pt x="11091" y="16560"/>
                  <a:pt x="11091" y="16525"/>
                </a:cubicBezTo>
                <a:cubicBezTo>
                  <a:pt x="11646" y="17912"/>
                  <a:pt x="12131" y="19368"/>
                  <a:pt x="12686" y="20754"/>
                </a:cubicBezTo>
                <a:cubicBezTo>
                  <a:pt x="12478" y="20477"/>
                  <a:pt x="12270" y="20199"/>
                  <a:pt x="12062" y="19922"/>
                </a:cubicBezTo>
                <a:cubicBezTo>
                  <a:pt x="11646" y="19229"/>
                  <a:pt x="11091" y="18674"/>
                  <a:pt x="10329" y="18328"/>
                </a:cubicBezTo>
                <a:cubicBezTo>
                  <a:pt x="10277" y="17962"/>
                  <a:pt x="9869" y="17675"/>
                  <a:pt x="9494" y="17675"/>
                </a:cubicBezTo>
                <a:cubicBezTo>
                  <a:pt x="9372" y="17675"/>
                  <a:pt x="9253" y="17705"/>
                  <a:pt x="9150" y="17773"/>
                </a:cubicBezTo>
                <a:cubicBezTo>
                  <a:pt x="9081" y="17843"/>
                  <a:pt x="9012" y="17912"/>
                  <a:pt x="9012" y="17981"/>
                </a:cubicBezTo>
                <a:cubicBezTo>
                  <a:pt x="8873" y="18466"/>
                  <a:pt x="9220" y="18882"/>
                  <a:pt x="9636" y="18952"/>
                </a:cubicBezTo>
                <a:cubicBezTo>
                  <a:pt x="9982" y="18952"/>
                  <a:pt x="10260" y="18813"/>
                  <a:pt x="10329" y="18536"/>
                </a:cubicBezTo>
                <a:cubicBezTo>
                  <a:pt x="11369" y="18952"/>
                  <a:pt x="12339" y="20269"/>
                  <a:pt x="12963" y="21447"/>
                </a:cubicBezTo>
                <a:cubicBezTo>
                  <a:pt x="13171" y="22140"/>
                  <a:pt x="13448" y="22833"/>
                  <a:pt x="13656" y="23457"/>
                </a:cubicBezTo>
                <a:cubicBezTo>
                  <a:pt x="15042" y="27270"/>
                  <a:pt x="16706" y="30944"/>
                  <a:pt x="18439" y="34618"/>
                </a:cubicBezTo>
                <a:cubicBezTo>
                  <a:pt x="18023" y="34202"/>
                  <a:pt x="17677" y="33855"/>
                  <a:pt x="17261" y="33509"/>
                </a:cubicBezTo>
                <a:cubicBezTo>
                  <a:pt x="17261" y="33509"/>
                  <a:pt x="17261" y="33439"/>
                  <a:pt x="17261" y="33439"/>
                </a:cubicBezTo>
                <a:cubicBezTo>
                  <a:pt x="17053" y="33301"/>
                  <a:pt x="16914" y="33162"/>
                  <a:pt x="16706" y="32954"/>
                </a:cubicBezTo>
                <a:cubicBezTo>
                  <a:pt x="16775" y="32954"/>
                  <a:pt x="16775" y="32885"/>
                  <a:pt x="16706" y="32815"/>
                </a:cubicBezTo>
                <a:cubicBezTo>
                  <a:pt x="16290" y="32399"/>
                  <a:pt x="16013" y="31845"/>
                  <a:pt x="15874" y="31290"/>
                </a:cubicBezTo>
                <a:cubicBezTo>
                  <a:pt x="15736" y="31013"/>
                  <a:pt x="15666" y="30736"/>
                  <a:pt x="15666" y="30528"/>
                </a:cubicBezTo>
                <a:lnTo>
                  <a:pt x="15736" y="30528"/>
                </a:lnTo>
                <a:cubicBezTo>
                  <a:pt x="15770" y="30562"/>
                  <a:pt x="15805" y="30580"/>
                  <a:pt x="15831" y="30580"/>
                </a:cubicBezTo>
                <a:cubicBezTo>
                  <a:pt x="15857" y="30580"/>
                  <a:pt x="15874" y="30562"/>
                  <a:pt x="15874" y="30528"/>
                </a:cubicBezTo>
                <a:cubicBezTo>
                  <a:pt x="16006" y="30133"/>
                  <a:pt x="16013" y="29552"/>
                  <a:pt x="15540" y="29552"/>
                </a:cubicBezTo>
                <a:cubicBezTo>
                  <a:pt x="15514" y="29552"/>
                  <a:pt x="15487" y="29554"/>
                  <a:pt x="15458" y="29557"/>
                </a:cubicBezTo>
                <a:cubicBezTo>
                  <a:pt x="15320" y="29557"/>
                  <a:pt x="15181" y="29696"/>
                  <a:pt x="15112" y="29835"/>
                </a:cubicBezTo>
                <a:cubicBezTo>
                  <a:pt x="15042" y="30112"/>
                  <a:pt x="15181" y="30320"/>
                  <a:pt x="15389" y="30458"/>
                </a:cubicBezTo>
                <a:cubicBezTo>
                  <a:pt x="15458" y="30736"/>
                  <a:pt x="15528" y="31082"/>
                  <a:pt x="15597" y="31221"/>
                </a:cubicBezTo>
                <a:cubicBezTo>
                  <a:pt x="15597" y="31360"/>
                  <a:pt x="15736" y="31776"/>
                  <a:pt x="15874" y="32122"/>
                </a:cubicBezTo>
                <a:cubicBezTo>
                  <a:pt x="14904" y="30736"/>
                  <a:pt x="14072" y="29211"/>
                  <a:pt x="13517" y="27616"/>
                </a:cubicBezTo>
                <a:lnTo>
                  <a:pt x="13587" y="27616"/>
                </a:lnTo>
                <a:cubicBezTo>
                  <a:pt x="13795" y="27201"/>
                  <a:pt x="13725" y="26646"/>
                  <a:pt x="13379" y="26369"/>
                </a:cubicBezTo>
                <a:cubicBezTo>
                  <a:pt x="13247" y="26237"/>
                  <a:pt x="13115" y="26189"/>
                  <a:pt x="12983" y="26189"/>
                </a:cubicBezTo>
                <a:cubicBezTo>
                  <a:pt x="12907" y="26189"/>
                  <a:pt x="12831" y="26205"/>
                  <a:pt x="12755" y="26230"/>
                </a:cubicBezTo>
                <a:cubicBezTo>
                  <a:pt x="12339" y="26299"/>
                  <a:pt x="12408" y="26785"/>
                  <a:pt x="12478" y="27062"/>
                </a:cubicBezTo>
                <a:cubicBezTo>
                  <a:pt x="12478" y="27408"/>
                  <a:pt x="12616" y="27616"/>
                  <a:pt x="12894" y="27616"/>
                </a:cubicBezTo>
                <a:cubicBezTo>
                  <a:pt x="12944" y="27718"/>
                  <a:pt x="13032" y="27782"/>
                  <a:pt x="13130" y="27782"/>
                </a:cubicBezTo>
                <a:cubicBezTo>
                  <a:pt x="13166" y="27782"/>
                  <a:pt x="13203" y="27774"/>
                  <a:pt x="13240" y="27755"/>
                </a:cubicBezTo>
                <a:cubicBezTo>
                  <a:pt x="13864" y="29557"/>
                  <a:pt x="14765" y="31152"/>
                  <a:pt x="15944" y="32607"/>
                </a:cubicBezTo>
                <a:cubicBezTo>
                  <a:pt x="15250" y="32122"/>
                  <a:pt x="14488" y="31637"/>
                  <a:pt x="13795" y="31152"/>
                </a:cubicBezTo>
                <a:cubicBezTo>
                  <a:pt x="13864" y="31152"/>
                  <a:pt x="13864" y="31082"/>
                  <a:pt x="13795" y="31082"/>
                </a:cubicBezTo>
                <a:lnTo>
                  <a:pt x="13448" y="30944"/>
                </a:lnTo>
                <a:lnTo>
                  <a:pt x="13032" y="30597"/>
                </a:lnTo>
                <a:cubicBezTo>
                  <a:pt x="12547" y="30251"/>
                  <a:pt x="12062" y="29835"/>
                  <a:pt x="11646" y="29419"/>
                </a:cubicBezTo>
                <a:cubicBezTo>
                  <a:pt x="11230" y="28656"/>
                  <a:pt x="10883" y="27894"/>
                  <a:pt x="10606" y="27131"/>
                </a:cubicBezTo>
                <a:cubicBezTo>
                  <a:pt x="10606" y="27131"/>
                  <a:pt x="10606" y="27062"/>
                  <a:pt x="10606" y="27062"/>
                </a:cubicBezTo>
                <a:cubicBezTo>
                  <a:pt x="10052" y="25468"/>
                  <a:pt x="9636" y="23873"/>
                  <a:pt x="8942" y="22418"/>
                </a:cubicBezTo>
                <a:lnTo>
                  <a:pt x="8873" y="22418"/>
                </a:lnTo>
                <a:cubicBezTo>
                  <a:pt x="8596" y="21724"/>
                  <a:pt x="8249" y="21100"/>
                  <a:pt x="7903" y="20477"/>
                </a:cubicBezTo>
                <a:cubicBezTo>
                  <a:pt x="7868" y="20442"/>
                  <a:pt x="7833" y="20425"/>
                  <a:pt x="7799" y="20425"/>
                </a:cubicBezTo>
                <a:cubicBezTo>
                  <a:pt x="7764" y="20425"/>
                  <a:pt x="7729" y="20442"/>
                  <a:pt x="7695" y="20477"/>
                </a:cubicBezTo>
                <a:cubicBezTo>
                  <a:pt x="7556" y="20338"/>
                  <a:pt x="7417" y="20199"/>
                  <a:pt x="7279" y="20061"/>
                </a:cubicBezTo>
                <a:cubicBezTo>
                  <a:pt x="7250" y="20032"/>
                  <a:pt x="7210" y="20015"/>
                  <a:pt x="7172" y="20015"/>
                </a:cubicBezTo>
                <a:cubicBezTo>
                  <a:pt x="7118" y="20015"/>
                  <a:pt x="7071" y="20049"/>
                  <a:pt x="7071" y="20130"/>
                </a:cubicBezTo>
                <a:cubicBezTo>
                  <a:pt x="5892" y="22348"/>
                  <a:pt x="8804" y="25676"/>
                  <a:pt x="10329" y="27131"/>
                </a:cubicBezTo>
                <a:cubicBezTo>
                  <a:pt x="10537" y="27686"/>
                  <a:pt x="10814" y="28310"/>
                  <a:pt x="11091" y="28864"/>
                </a:cubicBezTo>
                <a:cubicBezTo>
                  <a:pt x="9705" y="27339"/>
                  <a:pt x="8457" y="25676"/>
                  <a:pt x="6932" y="24289"/>
                </a:cubicBezTo>
                <a:cubicBezTo>
                  <a:pt x="6170" y="22002"/>
                  <a:pt x="4506" y="18744"/>
                  <a:pt x="2080" y="17981"/>
                </a:cubicBezTo>
                <a:cubicBezTo>
                  <a:pt x="2043" y="17963"/>
                  <a:pt x="2011" y="17954"/>
                  <a:pt x="1983" y="17954"/>
                </a:cubicBezTo>
                <a:cubicBezTo>
                  <a:pt x="1909" y="17954"/>
                  <a:pt x="1872" y="18018"/>
                  <a:pt x="1872" y="18120"/>
                </a:cubicBezTo>
                <a:cubicBezTo>
                  <a:pt x="1941" y="18328"/>
                  <a:pt x="2011" y="18536"/>
                  <a:pt x="2080" y="18744"/>
                </a:cubicBezTo>
                <a:cubicBezTo>
                  <a:pt x="1941" y="18674"/>
                  <a:pt x="1803" y="18536"/>
                  <a:pt x="1664" y="18466"/>
                </a:cubicBezTo>
                <a:cubicBezTo>
                  <a:pt x="1525" y="18466"/>
                  <a:pt x="1387" y="18536"/>
                  <a:pt x="1456" y="18674"/>
                </a:cubicBezTo>
                <a:cubicBezTo>
                  <a:pt x="1733" y="20615"/>
                  <a:pt x="3744" y="23457"/>
                  <a:pt x="5962" y="24012"/>
                </a:cubicBezTo>
                <a:lnTo>
                  <a:pt x="6447" y="24497"/>
                </a:lnTo>
                <a:cubicBezTo>
                  <a:pt x="6476" y="24526"/>
                  <a:pt x="6528" y="24543"/>
                  <a:pt x="6580" y="24543"/>
                </a:cubicBezTo>
                <a:cubicBezTo>
                  <a:pt x="6653" y="24543"/>
                  <a:pt x="6724" y="24509"/>
                  <a:pt x="6724" y="24428"/>
                </a:cubicBezTo>
                <a:lnTo>
                  <a:pt x="6863" y="24428"/>
                </a:lnTo>
                <a:cubicBezTo>
                  <a:pt x="8527" y="26022"/>
                  <a:pt x="9913" y="27755"/>
                  <a:pt x="11507" y="29419"/>
                </a:cubicBezTo>
                <a:lnTo>
                  <a:pt x="11854" y="29765"/>
                </a:lnTo>
                <a:lnTo>
                  <a:pt x="12062" y="29973"/>
                </a:lnTo>
                <a:lnTo>
                  <a:pt x="11854" y="29835"/>
                </a:lnTo>
                <a:cubicBezTo>
                  <a:pt x="10606" y="28726"/>
                  <a:pt x="9428" y="27547"/>
                  <a:pt x="8319" y="26230"/>
                </a:cubicBezTo>
                <a:cubicBezTo>
                  <a:pt x="8298" y="26210"/>
                  <a:pt x="8278" y="26201"/>
                  <a:pt x="8259" y="26201"/>
                </a:cubicBezTo>
                <a:cubicBezTo>
                  <a:pt x="8215" y="26201"/>
                  <a:pt x="8180" y="26250"/>
                  <a:pt x="8180" y="26299"/>
                </a:cubicBezTo>
                <a:cubicBezTo>
                  <a:pt x="8942" y="27339"/>
                  <a:pt x="9774" y="28310"/>
                  <a:pt x="10675" y="29141"/>
                </a:cubicBezTo>
                <a:lnTo>
                  <a:pt x="10537" y="29072"/>
                </a:lnTo>
                <a:lnTo>
                  <a:pt x="10329" y="28933"/>
                </a:lnTo>
                <a:cubicBezTo>
                  <a:pt x="8630" y="27925"/>
                  <a:pt x="6728" y="26875"/>
                  <a:pt x="4965" y="26875"/>
                </a:cubicBezTo>
                <a:cubicBezTo>
                  <a:pt x="4426" y="26875"/>
                  <a:pt x="3900" y="26973"/>
                  <a:pt x="3397" y="27201"/>
                </a:cubicBezTo>
                <a:cubicBezTo>
                  <a:pt x="3258" y="27270"/>
                  <a:pt x="3258" y="27339"/>
                  <a:pt x="3328" y="27408"/>
                </a:cubicBezTo>
                <a:cubicBezTo>
                  <a:pt x="3397" y="27547"/>
                  <a:pt x="3466" y="27686"/>
                  <a:pt x="3605" y="27824"/>
                </a:cubicBezTo>
                <a:lnTo>
                  <a:pt x="3536" y="27824"/>
                </a:lnTo>
                <a:cubicBezTo>
                  <a:pt x="3466" y="27824"/>
                  <a:pt x="3466" y="27963"/>
                  <a:pt x="3536" y="27963"/>
                </a:cubicBezTo>
                <a:cubicBezTo>
                  <a:pt x="5477" y="29765"/>
                  <a:pt x="8457" y="29904"/>
                  <a:pt x="11161" y="30389"/>
                </a:cubicBezTo>
                <a:lnTo>
                  <a:pt x="12062" y="30597"/>
                </a:lnTo>
                <a:lnTo>
                  <a:pt x="12131" y="30597"/>
                </a:lnTo>
                <a:lnTo>
                  <a:pt x="12478" y="30666"/>
                </a:lnTo>
                <a:lnTo>
                  <a:pt x="13102" y="31152"/>
                </a:lnTo>
                <a:cubicBezTo>
                  <a:pt x="13102" y="31172"/>
                  <a:pt x="13113" y="31180"/>
                  <a:pt x="13129" y="31180"/>
                </a:cubicBezTo>
                <a:cubicBezTo>
                  <a:pt x="13165" y="31180"/>
                  <a:pt x="13220" y="31131"/>
                  <a:pt x="13171" y="31082"/>
                </a:cubicBezTo>
                <a:lnTo>
                  <a:pt x="12894" y="30805"/>
                </a:lnTo>
                <a:lnTo>
                  <a:pt x="12894" y="30805"/>
                </a:lnTo>
                <a:lnTo>
                  <a:pt x="13171" y="30874"/>
                </a:lnTo>
                <a:cubicBezTo>
                  <a:pt x="13587" y="31221"/>
                  <a:pt x="14072" y="31568"/>
                  <a:pt x="14488" y="31845"/>
                </a:cubicBezTo>
                <a:cubicBezTo>
                  <a:pt x="14218" y="31796"/>
                  <a:pt x="13948" y="31773"/>
                  <a:pt x="13681" y="31773"/>
                </a:cubicBezTo>
                <a:cubicBezTo>
                  <a:pt x="13194" y="31773"/>
                  <a:pt x="12717" y="31849"/>
                  <a:pt x="12270" y="31983"/>
                </a:cubicBezTo>
                <a:cubicBezTo>
                  <a:pt x="12200" y="31914"/>
                  <a:pt x="12200" y="31914"/>
                  <a:pt x="12131" y="31845"/>
                </a:cubicBezTo>
                <a:cubicBezTo>
                  <a:pt x="12027" y="31776"/>
                  <a:pt x="11906" y="31741"/>
                  <a:pt x="11785" y="31741"/>
                </a:cubicBezTo>
                <a:cubicBezTo>
                  <a:pt x="11663" y="31741"/>
                  <a:pt x="11542" y="31776"/>
                  <a:pt x="11438" y="31845"/>
                </a:cubicBezTo>
                <a:cubicBezTo>
                  <a:pt x="11161" y="32122"/>
                  <a:pt x="11299" y="32538"/>
                  <a:pt x="11646" y="32677"/>
                </a:cubicBezTo>
                <a:cubicBezTo>
                  <a:pt x="11646" y="32697"/>
                  <a:pt x="11652" y="32705"/>
                  <a:pt x="11660" y="32705"/>
                </a:cubicBezTo>
                <a:cubicBezTo>
                  <a:pt x="11681" y="32705"/>
                  <a:pt x="11715" y="32656"/>
                  <a:pt x="11715" y="32607"/>
                </a:cubicBezTo>
                <a:cubicBezTo>
                  <a:pt x="11646" y="32469"/>
                  <a:pt x="11507" y="32261"/>
                  <a:pt x="11577" y="32053"/>
                </a:cubicBezTo>
                <a:cubicBezTo>
                  <a:pt x="11626" y="32004"/>
                  <a:pt x="11744" y="31955"/>
                  <a:pt x="11858" y="31955"/>
                </a:cubicBezTo>
                <a:cubicBezTo>
                  <a:pt x="11905" y="31955"/>
                  <a:pt x="11952" y="31963"/>
                  <a:pt x="11992" y="31983"/>
                </a:cubicBezTo>
                <a:lnTo>
                  <a:pt x="11715" y="32122"/>
                </a:lnTo>
                <a:cubicBezTo>
                  <a:pt x="11656" y="32182"/>
                  <a:pt x="11699" y="32344"/>
                  <a:pt x="11800" y="32344"/>
                </a:cubicBezTo>
                <a:cubicBezTo>
                  <a:pt x="11816" y="32344"/>
                  <a:pt x="11834" y="32340"/>
                  <a:pt x="11854" y="32330"/>
                </a:cubicBezTo>
                <a:lnTo>
                  <a:pt x="12062" y="32261"/>
                </a:lnTo>
                <a:lnTo>
                  <a:pt x="12062" y="32261"/>
                </a:lnTo>
                <a:cubicBezTo>
                  <a:pt x="12062" y="32399"/>
                  <a:pt x="11992" y="32607"/>
                  <a:pt x="11923" y="32746"/>
                </a:cubicBezTo>
                <a:cubicBezTo>
                  <a:pt x="11870" y="32786"/>
                  <a:pt x="11812" y="32803"/>
                  <a:pt x="11753" y="32803"/>
                </a:cubicBezTo>
                <a:cubicBezTo>
                  <a:pt x="11500" y="32803"/>
                  <a:pt x="11217" y="32498"/>
                  <a:pt x="11161" y="32330"/>
                </a:cubicBezTo>
                <a:cubicBezTo>
                  <a:pt x="11120" y="32289"/>
                  <a:pt x="11085" y="32273"/>
                  <a:pt x="11058" y="32273"/>
                </a:cubicBezTo>
                <a:cubicBezTo>
                  <a:pt x="10993" y="32273"/>
                  <a:pt x="10973" y="32371"/>
                  <a:pt x="11022" y="32469"/>
                </a:cubicBezTo>
                <a:cubicBezTo>
                  <a:pt x="11132" y="32688"/>
                  <a:pt x="11458" y="33037"/>
                  <a:pt x="11760" y="33037"/>
                </a:cubicBezTo>
                <a:cubicBezTo>
                  <a:pt x="11841" y="33037"/>
                  <a:pt x="11920" y="33012"/>
                  <a:pt x="11992" y="32954"/>
                </a:cubicBezTo>
                <a:cubicBezTo>
                  <a:pt x="12270" y="32746"/>
                  <a:pt x="12339" y="32469"/>
                  <a:pt x="12270" y="32122"/>
                </a:cubicBezTo>
                <a:cubicBezTo>
                  <a:pt x="12658" y="32011"/>
                  <a:pt x="13046" y="31956"/>
                  <a:pt x="13430" y="31956"/>
                </a:cubicBezTo>
                <a:cubicBezTo>
                  <a:pt x="14005" y="31956"/>
                  <a:pt x="14571" y="32081"/>
                  <a:pt x="15112" y="32330"/>
                </a:cubicBezTo>
                <a:cubicBezTo>
                  <a:pt x="15736" y="32815"/>
                  <a:pt x="16360" y="33231"/>
                  <a:pt x="16914" y="33647"/>
                </a:cubicBezTo>
                <a:cubicBezTo>
                  <a:pt x="16013" y="33855"/>
                  <a:pt x="15112" y="34063"/>
                  <a:pt x="14141" y="34202"/>
                </a:cubicBezTo>
                <a:lnTo>
                  <a:pt x="13587" y="34063"/>
                </a:lnTo>
                <a:cubicBezTo>
                  <a:pt x="12270" y="33647"/>
                  <a:pt x="10953" y="33301"/>
                  <a:pt x="9636" y="33093"/>
                </a:cubicBezTo>
                <a:cubicBezTo>
                  <a:pt x="9511" y="33065"/>
                  <a:pt x="9350" y="33051"/>
                  <a:pt x="9171" y="33051"/>
                </a:cubicBezTo>
                <a:cubicBezTo>
                  <a:pt x="8454" y="33051"/>
                  <a:pt x="7445" y="33273"/>
                  <a:pt x="7279" y="33716"/>
                </a:cubicBezTo>
                <a:lnTo>
                  <a:pt x="7140" y="33786"/>
                </a:lnTo>
                <a:cubicBezTo>
                  <a:pt x="7071" y="33786"/>
                  <a:pt x="7002" y="33855"/>
                  <a:pt x="7071" y="33924"/>
                </a:cubicBezTo>
                <a:cubicBezTo>
                  <a:pt x="7279" y="34202"/>
                  <a:pt x="7487" y="34410"/>
                  <a:pt x="7833" y="34548"/>
                </a:cubicBezTo>
                <a:cubicBezTo>
                  <a:pt x="8733" y="35088"/>
                  <a:pt x="9671" y="35290"/>
                  <a:pt x="10620" y="35290"/>
                </a:cubicBezTo>
                <a:cubicBezTo>
                  <a:pt x="11866" y="35290"/>
                  <a:pt x="13130" y="34942"/>
                  <a:pt x="14349" y="34548"/>
                </a:cubicBezTo>
                <a:lnTo>
                  <a:pt x="14696" y="34687"/>
                </a:lnTo>
                <a:cubicBezTo>
                  <a:pt x="14835" y="34687"/>
                  <a:pt x="14904" y="34548"/>
                  <a:pt x="14835" y="34410"/>
                </a:cubicBezTo>
                <a:lnTo>
                  <a:pt x="15181" y="34271"/>
                </a:lnTo>
                <a:cubicBezTo>
                  <a:pt x="15805" y="34202"/>
                  <a:pt x="16429" y="33994"/>
                  <a:pt x="17053" y="33786"/>
                </a:cubicBezTo>
                <a:cubicBezTo>
                  <a:pt x="17746" y="34340"/>
                  <a:pt x="18439" y="34964"/>
                  <a:pt x="19063" y="35657"/>
                </a:cubicBezTo>
                <a:cubicBezTo>
                  <a:pt x="20241" y="38222"/>
                  <a:pt x="21420" y="40787"/>
                  <a:pt x="22529" y="43352"/>
                </a:cubicBezTo>
                <a:cubicBezTo>
                  <a:pt x="22555" y="43405"/>
                  <a:pt x="22602" y="43427"/>
                  <a:pt x="22646" y="43427"/>
                </a:cubicBezTo>
                <a:cubicBezTo>
                  <a:pt x="22717" y="43427"/>
                  <a:pt x="22780" y="43368"/>
                  <a:pt x="22737" y="43282"/>
                </a:cubicBezTo>
                <a:cubicBezTo>
                  <a:pt x="22044" y="41342"/>
                  <a:pt x="21281" y="39539"/>
                  <a:pt x="20449" y="37668"/>
                </a:cubicBezTo>
                <a:cubicBezTo>
                  <a:pt x="20103" y="36489"/>
                  <a:pt x="20103" y="35172"/>
                  <a:pt x="20449" y="33994"/>
                </a:cubicBezTo>
                <a:cubicBezTo>
                  <a:pt x="20449" y="34202"/>
                  <a:pt x="20519" y="34410"/>
                  <a:pt x="20588" y="34618"/>
                </a:cubicBezTo>
                <a:cubicBezTo>
                  <a:pt x="20629" y="34699"/>
                  <a:pt x="20693" y="34732"/>
                  <a:pt x="20753" y="34732"/>
                </a:cubicBezTo>
                <a:cubicBezTo>
                  <a:pt x="20796" y="34732"/>
                  <a:pt x="20837" y="34716"/>
                  <a:pt x="20865" y="34687"/>
                </a:cubicBezTo>
                <a:cubicBezTo>
                  <a:pt x="21558" y="33994"/>
                  <a:pt x="22044" y="33093"/>
                  <a:pt x="22252" y="32122"/>
                </a:cubicBezTo>
                <a:cubicBezTo>
                  <a:pt x="22598" y="31290"/>
                  <a:pt x="22806" y="30458"/>
                  <a:pt x="22945" y="29557"/>
                </a:cubicBezTo>
                <a:cubicBezTo>
                  <a:pt x="23222" y="28518"/>
                  <a:pt x="23361" y="27131"/>
                  <a:pt x="22737" y="26230"/>
                </a:cubicBezTo>
                <a:lnTo>
                  <a:pt x="22598" y="26230"/>
                </a:lnTo>
                <a:cubicBezTo>
                  <a:pt x="22564" y="26195"/>
                  <a:pt x="22512" y="26178"/>
                  <a:pt x="22460" y="26178"/>
                </a:cubicBezTo>
                <a:cubicBezTo>
                  <a:pt x="22408" y="26178"/>
                  <a:pt x="22356" y="26195"/>
                  <a:pt x="22321" y="26230"/>
                </a:cubicBezTo>
                <a:cubicBezTo>
                  <a:pt x="21974" y="26507"/>
                  <a:pt x="21697" y="26785"/>
                  <a:pt x="21489" y="27201"/>
                </a:cubicBezTo>
                <a:cubicBezTo>
                  <a:pt x="21466" y="27177"/>
                  <a:pt x="21443" y="27170"/>
                  <a:pt x="21422" y="27170"/>
                </a:cubicBezTo>
                <a:cubicBezTo>
                  <a:pt x="21381" y="27170"/>
                  <a:pt x="21350" y="27201"/>
                  <a:pt x="21350" y="27201"/>
                </a:cubicBezTo>
                <a:cubicBezTo>
                  <a:pt x="20172" y="28448"/>
                  <a:pt x="19756" y="31221"/>
                  <a:pt x="20241" y="33162"/>
                </a:cubicBezTo>
                <a:cubicBezTo>
                  <a:pt x="19895" y="34340"/>
                  <a:pt x="19756" y="35588"/>
                  <a:pt x="19895" y="36905"/>
                </a:cubicBezTo>
                <a:cubicBezTo>
                  <a:pt x="19410" y="35727"/>
                  <a:pt x="18855" y="34548"/>
                  <a:pt x="18370" y="33439"/>
                </a:cubicBezTo>
                <a:cubicBezTo>
                  <a:pt x="18439" y="33439"/>
                  <a:pt x="18508" y="33439"/>
                  <a:pt x="18508" y="33301"/>
                </a:cubicBezTo>
                <a:cubicBezTo>
                  <a:pt x="17746" y="31568"/>
                  <a:pt x="17538" y="29696"/>
                  <a:pt x="17885" y="27894"/>
                </a:cubicBezTo>
                <a:lnTo>
                  <a:pt x="18023" y="27894"/>
                </a:lnTo>
                <a:cubicBezTo>
                  <a:pt x="19202" y="26923"/>
                  <a:pt x="19479" y="24566"/>
                  <a:pt x="19756" y="23180"/>
                </a:cubicBezTo>
                <a:cubicBezTo>
                  <a:pt x="19895" y="22140"/>
                  <a:pt x="20380" y="19160"/>
                  <a:pt x="19063" y="18605"/>
                </a:cubicBezTo>
                <a:cubicBezTo>
                  <a:pt x="18954" y="18523"/>
                  <a:pt x="18833" y="18484"/>
                  <a:pt x="18715" y="18484"/>
                </a:cubicBezTo>
                <a:cubicBezTo>
                  <a:pt x="18534" y="18484"/>
                  <a:pt x="18357" y="18576"/>
                  <a:pt x="18231" y="18744"/>
                </a:cubicBezTo>
                <a:cubicBezTo>
                  <a:pt x="18174" y="18715"/>
                  <a:pt x="18116" y="18698"/>
                  <a:pt x="18069" y="18698"/>
                </a:cubicBezTo>
                <a:cubicBezTo>
                  <a:pt x="18001" y="18698"/>
                  <a:pt x="17954" y="18732"/>
                  <a:pt x="17954" y="18813"/>
                </a:cubicBezTo>
                <a:cubicBezTo>
                  <a:pt x="17469" y="19645"/>
                  <a:pt x="16706" y="23735"/>
                  <a:pt x="17330" y="25329"/>
                </a:cubicBezTo>
                <a:cubicBezTo>
                  <a:pt x="17191" y="26161"/>
                  <a:pt x="17330" y="26993"/>
                  <a:pt x="17677" y="27755"/>
                </a:cubicBezTo>
                <a:cubicBezTo>
                  <a:pt x="17469" y="29349"/>
                  <a:pt x="17538" y="31013"/>
                  <a:pt x="18023" y="32538"/>
                </a:cubicBezTo>
                <a:lnTo>
                  <a:pt x="16706" y="29627"/>
                </a:lnTo>
                <a:cubicBezTo>
                  <a:pt x="16706" y="29627"/>
                  <a:pt x="16706" y="29557"/>
                  <a:pt x="16706" y="29557"/>
                </a:cubicBezTo>
                <a:cubicBezTo>
                  <a:pt x="16221" y="28587"/>
                  <a:pt x="15944" y="27478"/>
                  <a:pt x="15944" y="26369"/>
                </a:cubicBezTo>
                <a:lnTo>
                  <a:pt x="15944" y="24982"/>
                </a:lnTo>
                <a:cubicBezTo>
                  <a:pt x="15944" y="24913"/>
                  <a:pt x="15944" y="24844"/>
                  <a:pt x="15944" y="24774"/>
                </a:cubicBezTo>
                <a:cubicBezTo>
                  <a:pt x="16013" y="24844"/>
                  <a:pt x="16082" y="24913"/>
                  <a:pt x="16152" y="24913"/>
                </a:cubicBezTo>
                <a:cubicBezTo>
                  <a:pt x="16172" y="24933"/>
                  <a:pt x="16198" y="24942"/>
                  <a:pt x="16225" y="24942"/>
                </a:cubicBezTo>
                <a:cubicBezTo>
                  <a:pt x="16290" y="24942"/>
                  <a:pt x="16360" y="24893"/>
                  <a:pt x="16360" y="24844"/>
                </a:cubicBezTo>
                <a:cubicBezTo>
                  <a:pt x="16567" y="24289"/>
                  <a:pt x="16429" y="23457"/>
                  <a:pt x="15736" y="23319"/>
                </a:cubicBezTo>
                <a:cubicBezTo>
                  <a:pt x="15666" y="23319"/>
                  <a:pt x="15597" y="23388"/>
                  <a:pt x="15597" y="23457"/>
                </a:cubicBezTo>
                <a:cubicBezTo>
                  <a:pt x="15389" y="23804"/>
                  <a:pt x="15458" y="24289"/>
                  <a:pt x="15736" y="24636"/>
                </a:cubicBezTo>
                <a:cubicBezTo>
                  <a:pt x="15666" y="25676"/>
                  <a:pt x="15736" y="26715"/>
                  <a:pt x="15874" y="27686"/>
                </a:cubicBezTo>
                <a:cubicBezTo>
                  <a:pt x="15528" y="26923"/>
                  <a:pt x="15181" y="26091"/>
                  <a:pt x="14904" y="25260"/>
                </a:cubicBezTo>
                <a:cubicBezTo>
                  <a:pt x="14627" y="23873"/>
                  <a:pt x="14488" y="22487"/>
                  <a:pt x="14419" y="21170"/>
                </a:cubicBezTo>
                <a:cubicBezTo>
                  <a:pt x="14488" y="21100"/>
                  <a:pt x="14557" y="21100"/>
                  <a:pt x="14557" y="21031"/>
                </a:cubicBezTo>
                <a:cubicBezTo>
                  <a:pt x="14765" y="19991"/>
                  <a:pt x="14835" y="18952"/>
                  <a:pt x="14973" y="17843"/>
                </a:cubicBezTo>
                <a:cubicBezTo>
                  <a:pt x="15042" y="17427"/>
                  <a:pt x="15112" y="17011"/>
                  <a:pt x="15181" y="16595"/>
                </a:cubicBezTo>
                <a:cubicBezTo>
                  <a:pt x="15458" y="14515"/>
                  <a:pt x="15597" y="12436"/>
                  <a:pt x="15597" y="10356"/>
                </a:cubicBezTo>
                <a:cubicBezTo>
                  <a:pt x="15597" y="10252"/>
                  <a:pt x="15528" y="10200"/>
                  <a:pt x="15458" y="10200"/>
                </a:cubicBezTo>
                <a:cubicBezTo>
                  <a:pt x="15389" y="10200"/>
                  <a:pt x="15320" y="10252"/>
                  <a:pt x="15320" y="10356"/>
                </a:cubicBezTo>
                <a:cubicBezTo>
                  <a:pt x="15320" y="10564"/>
                  <a:pt x="15320" y="10703"/>
                  <a:pt x="15250" y="10911"/>
                </a:cubicBezTo>
                <a:cubicBezTo>
                  <a:pt x="15181" y="10495"/>
                  <a:pt x="15042" y="10079"/>
                  <a:pt x="14835" y="9802"/>
                </a:cubicBezTo>
                <a:cubicBezTo>
                  <a:pt x="14718" y="9632"/>
                  <a:pt x="14604" y="9559"/>
                  <a:pt x="14495" y="9559"/>
                </a:cubicBezTo>
                <a:cubicBezTo>
                  <a:pt x="13894" y="9559"/>
                  <a:pt x="13438" y="11764"/>
                  <a:pt x="13379" y="11881"/>
                </a:cubicBezTo>
                <a:cubicBezTo>
                  <a:pt x="13102" y="14654"/>
                  <a:pt x="13310" y="17496"/>
                  <a:pt x="14072" y="20199"/>
                </a:cubicBezTo>
                <a:cubicBezTo>
                  <a:pt x="14072" y="21516"/>
                  <a:pt x="14211" y="22833"/>
                  <a:pt x="14419" y="24220"/>
                </a:cubicBezTo>
                <a:cubicBezTo>
                  <a:pt x="14349" y="24012"/>
                  <a:pt x="14280" y="23804"/>
                  <a:pt x="14211" y="23596"/>
                </a:cubicBezTo>
                <a:cubicBezTo>
                  <a:pt x="13379" y="21447"/>
                  <a:pt x="12616" y="19298"/>
                  <a:pt x="11785" y="17080"/>
                </a:cubicBezTo>
                <a:cubicBezTo>
                  <a:pt x="11715" y="15832"/>
                  <a:pt x="11646" y="14654"/>
                  <a:pt x="11577" y="13475"/>
                </a:cubicBezTo>
                <a:cubicBezTo>
                  <a:pt x="11577" y="13129"/>
                  <a:pt x="11646" y="12782"/>
                  <a:pt x="11646" y="12436"/>
                </a:cubicBezTo>
                <a:lnTo>
                  <a:pt x="11646" y="12644"/>
                </a:lnTo>
                <a:lnTo>
                  <a:pt x="11646" y="14377"/>
                </a:lnTo>
                <a:cubicBezTo>
                  <a:pt x="11646" y="14481"/>
                  <a:pt x="11733" y="14533"/>
                  <a:pt x="11819" y="14533"/>
                </a:cubicBezTo>
                <a:cubicBezTo>
                  <a:pt x="11906" y="14533"/>
                  <a:pt x="11992" y="14481"/>
                  <a:pt x="11992" y="14377"/>
                </a:cubicBezTo>
                <a:cubicBezTo>
                  <a:pt x="11992" y="14169"/>
                  <a:pt x="11992" y="13822"/>
                  <a:pt x="11992" y="13475"/>
                </a:cubicBezTo>
                <a:cubicBezTo>
                  <a:pt x="11992" y="12366"/>
                  <a:pt x="11923" y="11257"/>
                  <a:pt x="11854" y="10217"/>
                </a:cubicBezTo>
                <a:cubicBezTo>
                  <a:pt x="11785" y="9524"/>
                  <a:pt x="11715" y="8692"/>
                  <a:pt x="11507" y="7861"/>
                </a:cubicBezTo>
                <a:cubicBezTo>
                  <a:pt x="11577" y="6682"/>
                  <a:pt x="11438" y="5504"/>
                  <a:pt x="11091" y="4395"/>
                </a:cubicBezTo>
                <a:cubicBezTo>
                  <a:pt x="11065" y="4342"/>
                  <a:pt x="11018" y="4319"/>
                  <a:pt x="10971" y="4319"/>
                </a:cubicBezTo>
                <a:cubicBezTo>
                  <a:pt x="10893" y="4319"/>
                  <a:pt x="10814" y="4378"/>
                  <a:pt x="10814" y="4464"/>
                </a:cubicBezTo>
                <a:lnTo>
                  <a:pt x="10814" y="5573"/>
                </a:lnTo>
                <a:cubicBezTo>
                  <a:pt x="10467" y="4880"/>
                  <a:pt x="9982" y="4187"/>
                  <a:pt x="9358" y="3771"/>
                </a:cubicBezTo>
                <a:cubicBezTo>
                  <a:pt x="9301" y="3742"/>
                  <a:pt x="9255" y="3725"/>
                  <a:pt x="9217" y="3725"/>
                </a:cubicBezTo>
                <a:cubicBezTo>
                  <a:pt x="9162" y="3725"/>
                  <a:pt x="9122" y="3759"/>
                  <a:pt x="9081" y="3840"/>
                </a:cubicBezTo>
                <a:cubicBezTo>
                  <a:pt x="8596" y="5019"/>
                  <a:pt x="9012" y="6266"/>
                  <a:pt x="9358" y="7445"/>
                </a:cubicBezTo>
                <a:cubicBezTo>
                  <a:pt x="9913" y="9178"/>
                  <a:pt x="10121" y="11119"/>
                  <a:pt x="11022" y="12713"/>
                </a:cubicBezTo>
                <a:cubicBezTo>
                  <a:pt x="11022" y="13060"/>
                  <a:pt x="11091" y="13337"/>
                  <a:pt x="11161" y="13614"/>
                </a:cubicBezTo>
                <a:cubicBezTo>
                  <a:pt x="11161" y="13683"/>
                  <a:pt x="11230" y="13753"/>
                  <a:pt x="11299" y="13753"/>
                </a:cubicBezTo>
                <a:cubicBezTo>
                  <a:pt x="11369" y="14585"/>
                  <a:pt x="11438" y="15555"/>
                  <a:pt x="11507" y="16456"/>
                </a:cubicBezTo>
                <a:cubicBezTo>
                  <a:pt x="10953" y="15000"/>
                  <a:pt x="10329" y="13614"/>
                  <a:pt x="9705" y="12158"/>
                </a:cubicBezTo>
                <a:cubicBezTo>
                  <a:pt x="9705" y="12158"/>
                  <a:pt x="9844" y="12158"/>
                  <a:pt x="9774" y="12089"/>
                </a:cubicBezTo>
                <a:cubicBezTo>
                  <a:pt x="9566" y="11742"/>
                  <a:pt x="9358" y="11327"/>
                  <a:pt x="9081" y="11049"/>
                </a:cubicBezTo>
                <a:cubicBezTo>
                  <a:pt x="8527" y="9802"/>
                  <a:pt x="7903" y="8623"/>
                  <a:pt x="7140" y="7514"/>
                </a:cubicBezTo>
                <a:cubicBezTo>
                  <a:pt x="7279" y="7445"/>
                  <a:pt x="7279" y="7375"/>
                  <a:pt x="7140" y="7306"/>
                </a:cubicBezTo>
                <a:cubicBezTo>
                  <a:pt x="7071" y="7306"/>
                  <a:pt x="7002" y="7237"/>
                  <a:pt x="6932" y="7167"/>
                </a:cubicBezTo>
                <a:cubicBezTo>
                  <a:pt x="6863" y="7098"/>
                  <a:pt x="6863" y="7098"/>
                  <a:pt x="6794" y="7029"/>
                </a:cubicBezTo>
                <a:cubicBezTo>
                  <a:pt x="6863" y="6959"/>
                  <a:pt x="6863" y="6890"/>
                  <a:pt x="6794" y="6890"/>
                </a:cubicBezTo>
                <a:cubicBezTo>
                  <a:pt x="5892" y="4187"/>
                  <a:pt x="4090" y="1137"/>
                  <a:pt x="1317" y="28"/>
                </a:cubicBezTo>
                <a:cubicBezTo>
                  <a:pt x="1299" y="9"/>
                  <a:pt x="1275" y="0"/>
                  <a:pt x="125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63"/>
          <p:cNvSpPr txBox="1"/>
          <p:nvPr>
            <p:ph idx="1" type="subTitle"/>
          </p:nvPr>
        </p:nvSpPr>
        <p:spPr>
          <a:xfrm>
            <a:off x="1009075" y="1297275"/>
            <a:ext cx="4885200" cy="71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chemeClr val="lt2"/>
                </a:solidFill>
                <a:latin typeface="Karla"/>
                <a:ea typeface="Karla"/>
                <a:cs typeface="Karla"/>
                <a:sym typeface="Karla"/>
              </a:rPr>
              <a:t>Applying NLP + ML to recommend wellness resources and events based on your journal entries </a:t>
            </a:r>
            <a:endParaRPr i="1" sz="1600">
              <a:solidFill>
                <a:schemeClr val="lt2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461" name="Google Shape;461;p63"/>
          <p:cNvSpPr txBox="1"/>
          <p:nvPr>
            <p:ph type="title"/>
          </p:nvPr>
        </p:nvSpPr>
        <p:spPr>
          <a:xfrm>
            <a:off x="974975" y="455825"/>
            <a:ext cx="7884900" cy="108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Karla"/>
                <a:ea typeface="Karla"/>
                <a:cs typeface="Karla"/>
                <a:sym typeface="Karla"/>
              </a:rPr>
              <a:t>Personalized resource recommendations</a:t>
            </a:r>
            <a:endParaRPr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462" name="Google Shape;462;p63"/>
          <p:cNvPicPr preferRelativeResize="0"/>
          <p:nvPr/>
        </p:nvPicPr>
        <p:blipFill rotWithShape="1">
          <a:blip r:embed="rId3">
            <a:alphaModFix/>
          </a:blip>
          <a:srcRect b="17487" l="0" r="0" t="14494"/>
          <a:stretch/>
        </p:blipFill>
        <p:spPr>
          <a:xfrm>
            <a:off x="1151188" y="2124350"/>
            <a:ext cx="2204765" cy="270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64"/>
          <p:cNvSpPr txBox="1"/>
          <p:nvPr>
            <p:ph idx="1" type="subTitle"/>
          </p:nvPr>
        </p:nvSpPr>
        <p:spPr>
          <a:xfrm>
            <a:off x="1009075" y="1297275"/>
            <a:ext cx="4885200" cy="71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chemeClr val="lt2"/>
                </a:solidFill>
                <a:latin typeface="Karla"/>
                <a:ea typeface="Karla"/>
                <a:cs typeface="Karla"/>
                <a:sym typeface="Karla"/>
              </a:rPr>
              <a:t>Applying NLP + ML to recommend wellness resources and events based on your journal entries </a:t>
            </a:r>
            <a:endParaRPr i="1" sz="1600">
              <a:solidFill>
                <a:schemeClr val="lt2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468" name="Google Shape;468;p64"/>
          <p:cNvSpPr txBox="1"/>
          <p:nvPr>
            <p:ph type="title"/>
          </p:nvPr>
        </p:nvSpPr>
        <p:spPr>
          <a:xfrm>
            <a:off x="974975" y="455825"/>
            <a:ext cx="7884900" cy="108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Karla"/>
                <a:ea typeface="Karla"/>
                <a:cs typeface="Karla"/>
                <a:sym typeface="Karla"/>
              </a:rPr>
              <a:t>Personalized resource recommendations</a:t>
            </a:r>
            <a:endParaRPr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469" name="Google Shape;469;p64"/>
          <p:cNvSpPr txBox="1"/>
          <p:nvPr/>
        </p:nvSpPr>
        <p:spPr>
          <a:xfrm>
            <a:off x="4026250" y="2176288"/>
            <a:ext cx="2067600" cy="5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highlight>
                  <a:schemeClr val="accent4"/>
                </a:highlight>
                <a:latin typeface="Karla"/>
                <a:ea typeface="Karla"/>
                <a:cs typeface="Karla"/>
                <a:sym typeface="Karla"/>
              </a:rPr>
              <a:t>“missed a section”</a:t>
            </a:r>
            <a:endParaRPr sz="1800">
              <a:highlight>
                <a:schemeClr val="accent4"/>
              </a:highlight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470" name="Google Shape;470;p64"/>
          <p:cNvSpPr txBox="1"/>
          <p:nvPr/>
        </p:nvSpPr>
        <p:spPr>
          <a:xfrm>
            <a:off x="3957700" y="3011700"/>
            <a:ext cx="2204700" cy="5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highlight>
                  <a:schemeClr val="accent4"/>
                </a:highlight>
                <a:latin typeface="Karla"/>
                <a:ea typeface="Karla"/>
                <a:cs typeface="Karla"/>
                <a:sym typeface="Karla"/>
              </a:rPr>
              <a:t>“ended up turning it in late”</a:t>
            </a:r>
            <a:endParaRPr sz="1800">
              <a:highlight>
                <a:schemeClr val="accent4"/>
              </a:highlight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471" name="Google Shape;471;p64"/>
          <p:cNvPicPr preferRelativeResize="0"/>
          <p:nvPr/>
        </p:nvPicPr>
        <p:blipFill rotWithShape="1">
          <a:blip r:embed="rId3">
            <a:alphaModFix/>
          </a:blip>
          <a:srcRect b="17487" l="0" r="0" t="14494"/>
          <a:stretch/>
        </p:blipFill>
        <p:spPr>
          <a:xfrm>
            <a:off x="1151188" y="2124350"/>
            <a:ext cx="2204765" cy="2703950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64"/>
          <p:cNvSpPr txBox="1"/>
          <p:nvPr/>
        </p:nvSpPr>
        <p:spPr>
          <a:xfrm>
            <a:off x="3957700" y="3847100"/>
            <a:ext cx="2204700" cy="5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highlight>
                  <a:schemeClr val="accent4"/>
                </a:highlight>
                <a:latin typeface="Karla"/>
                <a:ea typeface="Karla"/>
                <a:cs typeface="Karla"/>
                <a:sym typeface="Karla"/>
              </a:rPr>
              <a:t>“plans… that ended up getting canceled”</a:t>
            </a:r>
            <a:endParaRPr sz="1800">
              <a:highlight>
                <a:schemeClr val="accent4"/>
              </a:highlight>
              <a:latin typeface="Karla"/>
              <a:ea typeface="Karla"/>
              <a:cs typeface="Karla"/>
              <a:sym typeface="Karla"/>
            </a:endParaRPr>
          </a:p>
        </p:txBody>
      </p:sp>
      <p:cxnSp>
        <p:nvCxnSpPr>
          <p:cNvPr id="473" name="Google Shape;473;p64"/>
          <p:cNvCxnSpPr/>
          <p:nvPr/>
        </p:nvCxnSpPr>
        <p:spPr>
          <a:xfrm>
            <a:off x="3471425" y="3512100"/>
            <a:ext cx="402300" cy="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65"/>
          <p:cNvSpPr txBox="1"/>
          <p:nvPr>
            <p:ph idx="1" type="subTitle"/>
          </p:nvPr>
        </p:nvSpPr>
        <p:spPr>
          <a:xfrm>
            <a:off x="1009075" y="1297275"/>
            <a:ext cx="4885200" cy="71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chemeClr val="lt2"/>
                </a:solidFill>
                <a:latin typeface="Karla"/>
                <a:ea typeface="Karla"/>
                <a:cs typeface="Karla"/>
                <a:sym typeface="Karla"/>
              </a:rPr>
              <a:t>Applying NLP + ML to recommend wellness resources and events based on your journal entries </a:t>
            </a:r>
            <a:endParaRPr i="1" sz="1600">
              <a:solidFill>
                <a:schemeClr val="lt2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479" name="Google Shape;479;p65"/>
          <p:cNvSpPr txBox="1"/>
          <p:nvPr>
            <p:ph type="title"/>
          </p:nvPr>
        </p:nvSpPr>
        <p:spPr>
          <a:xfrm>
            <a:off x="974975" y="455825"/>
            <a:ext cx="7884900" cy="108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Karla"/>
                <a:ea typeface="Karla"/>
                <a:cs typeface="Karla"/>
                <a:sym typeface="Karla"/>
              </a:rPr>
              <a:t>Personalized resource recommendations</a:t>
            </a:r>
            <a:endParaRPr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480" name="Google Shape;480;p65"/>
          <p:cNvSpPr txBox="1"/>
          <p:nvPr/>
        </p:nvSpPr>
        <p:spPr>
          <a:xfrm>
            <a:off x="4026250" y="2176288"/>
            <a:ext cx="2067600" cy="5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highlight>
                  <a:schemeClr val="accent4"/>
                </a:highlight>
                <a:latin typeface="Karla"/>
                <a:ea typeface="Karla"/>
                <a:cs typeface="Karla"/>
                <a:sym typeface="Karla"/>
              </a:rPr>
              <a:t>“missed a section”</a:t>
            </a:r>
            <a:endParaRPr sz="1800">
              <a:highlight>
                <a:schemeClr val="accent4"/>
              </a:highlight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481" name="Google Shape;481;p65"/>
          <p:cNvSpPr txBox="1"/>
          <p:nvPr/>
        </p:nvSpPr>
        <p:spPr>
          <a:xfrm>
            <a:off x="3957700" y="3011700"/>
            <a:ext cx="2204700" cy="5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highlight>
                  <a:schemeClr val="accent4"/>
                </a:highlight>
                <a:latin typeface="Karla"/>
                <a:ea typeface="Karla"/>
                <a:cs typeface="Karla"/>
                <a:sym typeface="Karla"/>
              </a:rPr>
              <a:t>“ended up turning it in late”</a:t>
            </a:r>
            <a:endParaRPr sz="1800">
              <a:highlight>
                <a:schemeClr val="accent4"/>
              </a:highlight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482" name="Google Shape;482;p65"/>
          <p:cNvPicPr preferRelativeResize="0"/>
          <p:nvPr/>
        </p:nvPicPr>
        <p:blipFill rotWithShape="1">
          <a:blip r:embed="rId3">
            <a:alphaModFix/>
          </a:blip>
          <a:srcRect b="17487" l="0" r="0" t="14494"/>
          <a:stretch/>
        </p:blipFill>
        <p:spPr>
          <a:xfrm>
            <a:off x="1151188" y="2124350"/>
            <a:ext cx="2204765" cy="270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17076" y="2112000"/>
            <a:ext cx="2314500" cy="811800"/>
          </a:xfrm>
          <a:prstGeom prst="flowChartAlternateProcess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84" name="Google Shape;484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17074" y="3081375"/>
            <a:ext cx="2314500" cy="789900"/>
          </a:xfrm>
          <a:prstGeom prst="flowChartAlternateProcess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85" name="Google Shape;485;p65"/>
          <p:cNvSpPr txBox="1"/>
          <p:nvPr/>
        </p:nvSpPr>
        <p:spPr>
          <a:xfrm>
            <a:off x="3957700" y="3847100"/>
            <a:ext cx="2204700" cy="5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highlight>
                  <a:schemeClr val="accent4"/>
                </a:highlight>
                <a:latin typeface="Karla"/>
                <a:ea typeface="Karla"/>
                <a:cs typeface="Karla"/>
                <a:sym typeface="Karla"/>
              </a:rPr>
              <a:t>“plans… that ended up getting canceled”</a:t>
            </a:r>
            <a:endParaRPr sz="1800">
              <a:highlight>
                <a:schemeClr val="accent4"/>
              </a:highlight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486" name="Google Shape;486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17075" y="4043125"/>
            <a:ext cx="2314500" cy="812100"/>
          </a:xfrm>
          <a:prstGeom prst="flowChartAlternateProcess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487" name="Google Shape;487;p65"/>
          <p:cNvCxnSpPr/>
          <p:nvPr/>
        </p:nvCxnSpPr>
        <p:spPr>
          <a:xfrm>
            <a:off x="3471425" y="3512100"/>
            <a:ext cx="402300" cy="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88" name="Google Shape;488;p65"/>
          <p:cNvCxnSpPr/>
          <p:nvPr/>
        </p:nvCxnSpPr>
        <p:spPr>
          <a:xfrm>
            <a:off x="6086200" y="3512100"/>
            <a:ext cx="402300" cy="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Google Shape;493;p66"/>
          <p:cNvPicPr preferRelativeResize="0"/>
          <p:nvPr/>
        </p:nvPicPr>
        <p:blipFill rotWithShape="1">
          <a:blip r:embed="rId3">
            <a:alphaModFix/>
          </a:blip>
          <a:srcRect b="6777" l="0" r="0" t="0"/>
          <a:stretch/>
        </p:blipFill>
        <p:spPr>
          <a:xfrm>
            <a:off x="6755950" y="1993425"/>
            <a:ext cx="2191025" cy="3150075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66"/>
          <p:cNvSpPr txBox="1"/>
          <p:nvPr>
            <p:ph type="title"/>
          </p:nvPr>
        </p:nvSpPr>
        <p:spPr>
          <a:xfrm>
            <a:off x="982350" y="1738475"/>
            <a:ext cx="7179300" cy="114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Karla"/>
                <a:ea typeface="Karla"/>
                <a:cs typeface="Karla"/>
                <a:sym typeface="Karla"/>
              </a:rPr>
              <a:t>Questions?</a:t>
            </a:r>
            <a:endParaRPr sz="4000"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67"/>
          <p:cNvSpPr txBox="1"/>
          <p:nvPr>
            <p:ph type="title"/>
          </p:nvPr>
        </p:nvSpPr>
        <p:spPr>
          <a:xfrm>
            <a:off x="2385750" y="2736563"/>
            <a:ext cx="4372500" cy="62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Karla"/>
                <a:ea typeface="Karla"/>
                <a:cs typeface="Karla"/>
                <a:sym typeface="Karla"/>
              </a:rPr>
              <a:t>Appendix</a:t>
            </a:r>
            <a:endParaRPr sz="2400"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500" name="Google Shape;500;p67"/>
          <p:cNvPicPr preferRelativeResize="0"/>
          <p:nvPr/>
        </p:nvPicPr>
        <p:blipFill>
          <a:blip r:embed="rId3">
            <a:alphaModFix amt="90000"/>
          </a:blip>
          <a:stretch>
            <a:fillRect/>
          </a:stretch>
        </p:blipFill>
        <p:spPr>
          <a:xfrm>
            <a:off x="3809100" y="1367729"/>
            <a:ext cx="2061301" cy="1381946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67"/>
          <p:cNvSpPr/>
          <p:nvPr/>
        </p:nvSpPr>
        <p:spPr>
          <a:xfrm rot="-260">
            <a:off x="4036773" y="1526546"/>
            <a:ext cx="773191" cy="1064312"/>
          </a:xfrm>
          <a:custGeom>
            <a:rect b="b" l="l" r="r" t="t"/>
            <a:pathLst>
              <a:path extrusionOk="0" h="43428" w="23361">
                <a:moveTo>
                  <a:pt x="1627" y="363"/>
                </a:moveTo>
                <a:cubicBezTo>
                  <a:pt x="1637" y="363"/>
                  <a:pt x="1649" y="367"/>
                  <a:pt x="1664" y="374"/>
                </a:cubicBezTo>
                <a:cubicBezTo>
                  <a:pt x="2635" y="859"/>
                  <a:pt x="3466" y="1622"/>
                  <a:pt x="4090" y="2454"/>
                </a:cubicBezTo>
                <a:cubicBezTo>
                  <a:pt x="4437" y="2870"/>
                  <a:pt x="4783" y="3355"/>
                  <a:pt x="5061" y="3840"/>
                </a:cubicBezTo>
                <a:cubicBezTo>
                  <a:pt x="4229" y="2592"/>
                  <a:pt x="3120" y="1553"/>
                  <a:pt x="1733" y="859"/>
                </a:cubicBezTo>
                <a:cubicBezTo>
                  <a:pt x="1609" y="611"/>
                  <a:pt x="1541" y="363"/>
                  <a:pt x="1627" y="363"/>
                </a:cubicBezTo>
                <a:close/>
                <a:moveTo>
                  <a:pt x="1872" y="1206"/>
                </a:moveTo>
                <a:lnTo>
                  <a:pt x="1872" y="1206"/>
                </a:lnTo>
                <a:cubicBezTo>
                  <a:pt x="2981" y="1969"/>
                  <a:pt x="4021" y="2870"/>
                  <a:pt x="4783" y="4048"/>
                </a:cubicBezTo>
                <a:cubicBezTo>
                  <a:pt x="5130" y="4464"/>
                  <a:pt x="5407" y="4949"/>
                  <a:pt x="5754" y="5434"/>
                </a:cubicBezTo>
                <a:cubicBezTo>
                  <a:pt x="5546" y="5157"/>
                  <a:pt x="5338" y="4880"/>
                  <a:pt x="5061" y="4603"/>
                </a:cubicBezTo>
                <a:cubicBezTo>
                  <a:pt x="5061" y="4582"/>
                  <a:pt x="5049" y="4574"/>
                  <a:pt x="5034" y="4574"/>
                </a:cubicBezTo>
                <a:cubicBezTo>
                  <a:pt x="4997" y="4574"/>
                  <a:pt x="4942" y="4623"/>
                  <a:pt x="4991" y="4672"/>
                </a:cubicBezTo>
                <a:lnTo>
                  <a:pt x="5061" y="4811"/>
                </a:lnTo>
                <a:cubicBezTo>
                  <a:pt x="4229" y="3979"/>
                  <a:pt x="3328" y="3286"/>
                  <a:pt x="2635" y="2454"/>
                </a:cubicBezTo>
                <a:cubicBezTo>
                  <a:pt x="2357" y="2038"/>
                  <a:pt x="2080" y="1622"/>
                  <a:pt x="1872" y="1206"/>
                </a:cubicBezTo>
                <a:close/>
                <a:moveTo>
                  <a:pt x="4853" y="5019"/>
                </a:moveTo>
                <a:cubicBezTo>
                  <a:pt x="5199" y="5365"/>
                  <a:pt x="5615" y="5712"/>
                  <a:pt x="5962" y="6058"/>
                </a:cubicBezTo>
                <a:cubicBezTo>
                  <a:pt x="5546" y="5712"/>
                  <a:pt x="5130" y="5365"/>
                  <a:pt x="4714" y="5019"/>
                </a:cubicBezTo>
                <a:close/>
                <a:moveTo>
                  <a:pt x="908" y="865"/>
                </a:moveTo>
                <a:cubicBezTo>
                  <a:pt x="998" y="865"/>
                  <a:pt x="1110" y="885"/>
                  <a:pt x="1248" y="929"/>
                </a:cubicBezTo>
                <a:cubicBezTo>
                  <a:pt x="1317" y="998"/>
                  <a:pt x="1317" y="998"/>
                  <a:pt x="1387" y="998"/>
                </a:cubicBezTo>
                <a:cubicBezTo>
                  <a:pt x="1733" y="1899"/>
                  <a:pt x="2219" y="2662"/>
                  <a:pt x="2981" y="3286"/>
                </a:cubicBezTo>
                <a:lnTo>
                  <a:pt x="2773" y="3147"/>
                </a:lnTo>
                <a:lnTo>
                  <a:pt x="2080" y="2454"/>
                </a:lnTo>
                <a:cubicBezTo>
                  <a:pt x="2048" y="2422"/>
                  <a:pt x="2016" y="2408"/>
                  <a:pt x="1987" y="2408"/>
                </a:cubicBezTo>
                <a:cubicBezTo>
                  <a:pt x="1892" y="2408"/>
                  <a:pt x="1835" y="2555"/>
                  <a:pt x="1941" y="2662"/>
                </a:cubicBezTo>
                <a:cubicBezTo>
                  <a:pt x="2219" y="2939"/>
                  <a:pt x="2496" y="3216"/>
                  <a:pt x="2842" y="3494"/>
                </a:cubicBezTo>
                <a:cubicBezTo>
                  <a:pt x="2981" y="3632"/>
                  <a:pt x="3050" y="3771"/>
                  <a:pt x="3189" y="3909"/>
                </a:cubicBezTo>
                <a:cubicBezTo>
                  <a:pt x="4229" y="4949"/>
                  <a:pt x="5407" y="5920"/>
                  <a:pt x="6516" y="6890"/>
                </a:cubicBezTo>
                <a:cubicBezTo>
                  <a:pt x="5477" y="6336"/>
                  <a:pt x="4506" y="5712"/>
                  <a:pt x="3605" y="5019"/>
                </a:cubicBezTo>
                <a:cubicBezTo>
                  <a:pt x="2912" y="4464"/>
                  <a:pt x="2219" y="3840"/>
                  <a:pt x="1595" y="3147"/>
                </a:cubicBezTo>
                <a:cubicBezTo>
                  <a:pt x="1343" y="2895"/>
                  <a:pt x="1" y="865"/>
                  <a:pt x="908" y="865"/>
                </a:cubicBezTo>
                <a:close/>
                <a:moveTo>
                  <a:pt x="5886" y="8512"/>
                </a:moveTo>
                <a:cubicBezTo>
                  <a:pt x="5930" y="8512"/>
                  <a:pt x="5980" y="8528"/>
                  <a:pt x="6031" y="8554"/>
                </a:cubicBezTo>
                <a:cubicBezTo>
                  <a:pt x="5962" y="8623"/>
                  <a:pt x="5962" y="8762"/>
                  <a:pt x="6031" y="8762"/>
                </a:cubicBezTo>
                <a:lnTo>
                  <a:pt x="6308" y="8900"/>
                </a:lnTo>
                <a:cubicBezTo>
                  <a:pt x="6308" y="8900"/>
                  <a:pt x="6378" y="8970"/>
                  <a:pt x="6308" y="8970"/>
                </a:cubicBezTo>
                <a:lnTo>
                  <a:pt x="6378" y="8970"/>
                </a:lnTo>
                <a:cubicBezTo>
                  <a:pt x="6355" y="8993"/>
                  <a:pt x="6324" y="9001"/>
                  <a:pt x="6290" y="9001"/>
                </a:cubicBezTo>
                <a:cubicBezTo>
                  <a:pt x="6224" y="9001"/>
                  <a:pt x="6147" y="8970"/>
                  <a:pt x="6100" y="8970"/>
                </a:cubicBezTo>
                <a:cubicBezTo>
                  <a:pt x="5962" y="8970"/>
                  <a:pt x="5823" y="8900"/>
                  <a:pt x="5754" y="8900"/>
                </a:cubicBezTo>
                <a:cubicBezTo>
                  <a:pt x="5754" y="8831"/>
                  <a:pt x="5754" y="8762"/>
                  <a:pt x="5754" y="8692"/>
                </a:cubicBezTo>
                <a:cubicBezTo>
                  <a:pt x="5754" y="8561"/>
                  <a:pt x="5810" y="8512"/>
                  <a:pt x="5886" y="8512"/>
                </a:cubicBezTo>
                <a:close/>
                <a:moveTo>
                  <a:pt x="10608" y="9641"/>
                </a:moveTo>
                <a:cubicBezTo>
                  <a:pt x="10607" y="9643"/>
                  <a:pt x="10606" y="9650"/>
                  <a:pt x="10606" y="9663"/>
                </a:cubicBezTo>
                <a:cubicBezTo>
                  <a:pt x="10606" y="9655"/>
                  <a:pt x="10607" y="9648"/>
                  <a:pt x="10608" y="9641"/>
                </a:cubicBezTo>
                <a:close/>
                <a:moveTo>
                  <a:pt x="3879" y="10107"/>
                </a:moveTo>
                <a:cubicBezTo>
                  <a:pt x="3938" y="10107"/>
                  <a:pt x="4014" y="10123"/>
                  <a:pt x="4090" y="10148"/>
                </a:cubicBezTo>
                <a:cubicBezTo>
                  <a:pt x="4160" y="10564"/>
                  <a:pt x="4298" y="11049"/>
                  <a:pt x="4575" y="11396"/>
                </a:cubicBezTo>
                <a:cubicBezTo>
                  <a:pt x="4229" y="11049"/>
                  <a:pt x="3952" y="10703"/>
                  <a:pt x="3813" y="10287"/>
                </a:cubicBezTo>
                <a:cubicBezTo>
                  <a:pt x="3725" y="10155"/>
                  <a:pt x="3776" y="10107"/>
                  <a:pt x="3879" y="10107"/>
                </a:cubicBezTo>
                <a:close/>
                <a:moveTo>
                  <a:pt x="9281" y="4291"/>
                </a:moveTo>
                <a:cubicBezTo>
                  <a:pt x="9621" y="4291"/>
                  <a:pt x="10370" y="5378"/>
                  <a:pt x="10467" y="5573"/>
                </a:cubicBezTo>
                <a:cubicBezTo>
                  <a:pt x="10606" y="6058"/>
                  <a:pt x="10814" y="6544"/>
                  <a:pt x="10953" y="7029"/>
                </a:cubicBezTo>
                <a:cubicBezTo>
                  <a:pt x="11022" y="7791"/>
                  <a:pt x="11091" y="8554"/>
                  <a:pt x="11230" y="9316"/>
                </a:cubicBezTo>
                <a:cubicBezTo>
                  <a:pt x="11230" y="10010"/>
                  <a:pt x="11299" y="10703"/>
                  <a:pt x="11299" y="11396"/>
                </a:cubicBezTo>
                <a:cubicBezTo>
                  <a:pt x="11299" y="11119"/>
                  <a:pt x="11230" y="10911"/>
                  <a:pt x="11161" y="10633"/>
                </a:cubicBezTo>
                <a:cubicBezTo>
                  <a:pt x="11091" y="10356"/>
                  <a:pt x="11091" y="10148"/>
                  <a:pt x="11091" y="9940"/>
                </a:cubicBezTo>
                <a:cubicBezTo>
                  <a:pt x="11022" y="8277"/>
                  <a:pt x="10606" y="6613"/>
                  <a:pt x="9844" y="5157"/>
                </a:cubicBezTo>
                <a:cubicBezTo>
                  <a:pt x="9844" y="5114"/>
                  <a:pt x="9824" y="5098"/>
                  <a:pt x="9796" y="5098"/>
                </a:cubicBezTo>
                <a:cubicBezTo>
                  <a:pt x="9735" y="5098"/>
                  <a:pt x="9636" y="5179"/>
                  <a:pt x="9636" y="5227"/>
                </a:cubicBezTo>
                <a:cubicBezTo>
                  <a:pt x="9566" y="5365"/>
                  <a:pt x="9566" y="5573"/>
                  <a:pt x="9636" y="5781"/>
                </a:cubicBezTo>
                <a:cubicBezTo>
                  <a:pt x="9601" y="5850"/>
                  <a:pt x="9653" y="5885"/>
                  <a:pt x="9714" y="5885"/>
                </a:cubicBezTo>
                <a:cubicBezTo>
                  <a:pt x="9774" y="5885"/>
                  <a:pt x="9844" y="5850"/>
                  <a:pt x="9844" y="5781"/>
                </a:cubicBezTo>
                <a:cubicBezTo>
                  <a:pt x="10052" y="5920"/>
                  <a:pt x="10260" y="6197"/>
                  <a:pt x="10190" y="6474"/>
                </a:cubicBezTo>
                <a:cubicBezTo>
                  <a:pt x="10467" y="7375"/>
                  <a:pt x="10675" y="8277"/>
                  <a:pt x="10745" y="9247"/>
                </a:cubicBezTo>
                <a:lnTo>
                  <a:pt x="10745" y="9455"/>
                </a:lnTo>
                <a:cubicBezTo>
                  <a:pt x="10683" y="9517"/>
                  <a:pt x="10621" y="9579"/>
                  <a:pt x="10608" y="9641"/>
                </a:cubicBezTo>
                <a:lnTo>
                  <a:pt x="10608" y="9641"/>
                </a:lnTo>
                <a:cubicBezTo>
                  <a:pt x="10609" y="9640"/>
                  <a:pt x="10609" y="9640"/>
                  <a:pt x="10610" y="9640"/>
                </a:cubicBezTo>
                <a:cubicBezTo>
                  <a:pt x="10637" y="9640"/>
                  <a:pt x="10819" y="10755"/>
                  <a:pt x="10883" y="11396"/>
                </a:cubicBezTo>
                <a:lnTo>
                  <a:pt x="10883" y="11673"/>
                </a:lnTo>
                <a:cubicBezTo>
                  <a:pt x="10606" y="10911"/>
                  <a:pt x="10398" y="10079"/>
                  <a:pt x="10260" y="9316"/>
                </a:cubicBezTo>
                <a:cubicBezTo>
                  <a:pt x="9913" y="7861"/>
                  <a:pt x="9428" y="6474"/>
                  <a:pt x="9150" y="5019"/>
                </a:cubicBezTo>
                <a:cubicBezTo>
                  <a:pt x="9068" y="4484"/>
                  <a:pt x="9138" y="4291"/>
                  <a:pt x="9281" y="4291"/>
                </a:cubicBezTo>
                <a:close/>
                <a:moveTo>
                  <a:pt x="4645" y="10287"/>
                </a:moveTo>
                <a:cubicBezTo>
                  <a:pt x="5130" y="10495"/>
                  <a:pt x="5615" y="10703"/>
                  <a:pt x="6100" y="10911"/>
                </a:cubicBezTo>
                <a:cubicBezTo>
                  <a:pt x="6863" y="11535"/>
                  <a:pt x="7487" y="12158"/>
                  <a:pt x="8111" y="12921"/>
                </a:cubicBezTo>
                <a:cubicBezTo>
                  <a:pt x="8388" y="13267"/>
                  <a:pt x="8665" y="13614"/>
                  <a:pt x="9012" y="13961"/>
                </a:cubicBezTo>
                <a:cubicBezTo>
                  <a:pt x="7972" y="13060"/>
                  <a:pt x="6932" y="12228"/>
                  <a:pt x="5962" y="11188"/>
                </a:cubicBezTo>
                <a:cubicBezTo>
                  <a:pt x="5949" y="11175"/>
                  <a:pt x="5933" y="11169"/>
                  <a:pt x="5916" y="11169"/>
                </a:cubicBezTo>
                <a:cubicBezTo>
                  <a:pt x="5847" y="11169"/>
                  <a:pt x="5767" y="11270"/>
                  <a:pt x="5823" y="11327"/>
                </a:cubicBezTo>
                <a:cubicBezTo>
                  <a:pt x="6794" y="12366"/>
                  <a:pt x="7833" y="13475"/>
                  <a:pt x="8942" y="14515"/>
                </a:cubicBezTo>
                <a:lnTo>
                  <a:pt x="8596" y="14238"/>
                </a:lnTo>
                <a:lnTo>
                  <a:pt x="8527" y="14238"/>
                </a:lnTo>
                <a:cubicBezTo>
                  <a:pt x="8596" y="14238"/>
                  <a:pt x="8596" y="14169"/>
                  <a:pt x="8527" y="14169"/>
                </a:cubicBezTo>
                <a:cubicBezTo>
                  <a:pt x="7833" y="13614"/>
                  <a:pt x="7071" y="13129"/>
                  <a:pt x="6308" y="12574"/>
                </a:cubicBezTo>
                <a:cubicBezTo>
                  <a:pt x="5823" y="12228"/>
                  <a:pt x="4367" y="10703"/>
                  <a:pt x="4645" y="10287"/>
                </a:cubicBezTo>
                <a:close/>
                <a:moveTo>
                  <a:pt x="9497" y="17981"/>
                </a:moveTo>
                <a:cubicBezTo>
                  <a:pt x="9705" y="17981"/>
                  <a:pt x="9913" y="18050"/>
                  <a:pt x="9982" y="18189"/>
                </a:cubicBezTo>
                <a:lnTo>
                  <a:pt x="9913" y="18189"/>
                </a:lnTo>
                <a:cubicBezTo>
                  <a:pt x="9774" y="18189"/>
                  <a:pt x="9705" y="18466"/>
                  <a:pt x="9913" y="18466"/>
                </a:cubicBezTo>
                <a:lnTo>
                  <a:pt x="10121" y="18466"/>
                </a:lnTo>
                <a:cubicBezTo>
                  <a:pt x="10052" y="18536"/>
                  <a:pt x="9913" y="18605"/>
                  <a:pt x="9844" y="18605"/>
                </a:cubicBezTo>
                <a:cubicBezTo>
                  <a:pt x="9774" y="18536"/>
                  <a:pt x="9705" y="18466"/>
                  <a:pt x="9705" y="18397"/>
                </a:cubicBezTo>
                <a:cubicBezTo>
                  <a:pt x="9685" y="18377"/>
                  <a:pt x="9664" y="18368"/>
                  <a:pt x="9646" y="18368"/>
                </a:cubicBezTo>
                <a:cubicBezTo>
                  <a:pt x="9601" y="18368"/>
                  <a:pt x="9566" y="18417"/>
                  <a:pt x="9566" y="18466"/>
                </a:cubicBezTo>
                <a:lnTo>
                  <a:pt x="9566" y="18536"/>
                </a:lnTo>
                <a:cubicBezTo>
                  <a:pt x="9497" y="18466"/>
                  <a:pt x="9428" y="18397"/>
                  <a:pt x="9358" y="18328"/>
                </a:cubicBezTo>
                <a:cubicBezTo>
                  <a:pt x="9358" y="18189"/>
                  <a:pt x="9358" y="17981"/>
                  <a:pt x="9497" y="17981"/>
                </a:cubicBezTo>
                <a:close/>
                <a:moveTo>
                  <a:pt x="14696" y="15971"/>
                </a:moveTo>
                <a:cubicBezTo>
                  <a:pt x="14696" y="16110"/>
                  <a:pt x="14696" y="16248"/>
                  <a:pt x="14627" y="16456"/>
                </a:cubicBezTo>
                <a:cubicBezTo>
                  <a:pt x="14557" y="17288"/>
                  <a:pt x="14419" y="18189"/>
                  <a:pt x="14349" y="19021"/>
                </a:cubicBezTo>
                <a:cubicBezTo>
                  <a:pt x="14349" y="18328"/>
                  <a:pt x="14349" y="17635"/>
                  <a:pt x="14419" y="16872"/>
                </a:cubicBezTo>
                <a:cubicBezTo>
                  <a:pt x="14488" y="16595"/>
                  <a:pt x="14627" y="16248"/>
                  <a:pt x="14696" y="15971"/>
                </a:cubicBezTo>
                <a:close/>
                <a:moveTo>
                  <a:pt x="14456" y="9836"/>
                </a:moveTo>
                <a:cubicBezTo>
                  <a:pt x="14518" y="9836"/>
                  <a:pt x="14576" y="9888"/>
                  <a:pt x="14627" y="10010"/>
                </a:cubicBezTo>
                <a:cubicBezTo>
                  <a:pt x="14765" y="10356"/>
                  <a:pt x="14835" y="10772"/>
                  <a:pt x="14835" y="11119"/>
                </a:cubicBezTo>
                <a:cubicBezTo>
                  <a:pt x="14904" y="11950"/>
                  <a:pt x="14904" y="12713"/>
                  <a:pt x="14835" y="13545"/>
                </a:cubicBezTo>
                <a:cubicBezTo>
                  <a:pt x="14765" y="14238"/>
                  <a:pt x="14627" y="14931"/>
                  <a:pt x="14488" y="15624"/>
                </a:cubicBezTo>
                <a:cubicBezTo>
                  <a:pt x="14627" y="14446"/>
                  <a:pt x="14696" y="13267"/>
                  <a:pt x="14835" y="12089"/>
                </a:cubicBezTo>
                <a:cubicBezTo>
                  <a:pt x="14835" y="12054"/>
                  <a:pt x="14783" y="12037"/>
                  <a:pt x="14731" y="12037"/>
                </a:cubicBezTo>
                <a:cubicBezTo>
                  <a:pt x="14679" y="12037"/>
                  <a:pt x="14627" y="12054"/>
                  <a:pt x="14627" y="12089"/>
                </a:cubicBezTo>
                <a:cubicBezTo>
                  <a:pt x="14627" y="12228"/>
                  <a:pt x="14627" y="12366"/>
                  <a:pt x="14557" y="12505"/>
                </a:cubicBezTo>
                <a:cubicBezTo>
                  <a:pt x="14557" y="11812"/>
                  <a:pt x="14627" y="11119"/>
                  <a:pt x="14696" y="10495"/>
                </a:cubicBezTo>
                <a:cubicBezTo>
                  <a:pt x="14696" y="10391"/>
                  <a:pt x="14627" y="10339"/>
                  <a:pt x="14557" y="10339"/>
                </a:cubicBezTo>
                <a:cubicBezTo>
                  <a:pt x="14488" y="10339"/>
                  <a:pt x="14419" y="10391"/>
                  <a:pt x="14419" y="10495"/>
                </a:cubicBezTo>
                <a:cubicBezTo>
                  <a:pt x="14280" y="12366"/>
                  <a:pt x="14280" y="14238"/>
                  <a:pt x="14141" y="16110"/>
                </a:cubicBezTo>
                <a:cubicBezTo>
                  <a:pt x="14072" y="17149"/>
                  <a:pt x="14003" y="18189"/>
                  <a:pt x="14003" y="19160"/>
                </a:cubicBezTo>
                <a:cubicBezTo>
                  <a:pt x="13448" y="16733"/>
                  <a:pt x="13310" y="14238"/>
                  <a:pt x="13587" y="11742"/>
                </a:cubicBezTo>
                <a:cubicBezTo>
                  <a:pt x="13587" y="11624"/>
                  <a:pt x="14093" y="9836"/>
                  <a:pt x="14456" y="9836"/>
                </a:cubicBezTo>
                <a:close/>
                <a:moveTo>
                  <a:pt x="18716" y="18925"/>
                </a:moveTo>
                <a:cubicBezTo>
                  <a:pt x="19027" y="18925"/>
                  <a:pt x="19349" y="19310"/>
                  <a:pt x="19410" y="19853"/>
                </a:cubicBezTo>
                <a:cubicBezTo>
                  <a:pt x="19548" y="20685"/>
                  <a:pt x="19548" y="21586"/>
                  <a:pt x="19410" y="22418"/>
                </a:cubicBezTo>
                <a:cubicBezTo>
                  <a:pt x="19340" y="22210"/>
                  <a:pt x="19202" y="21932"/>
                  <a:pt x="19063" y="21724"/>
                </a:cubicBezTo>
                <a:lnTo>
                  <a:pt x="18994" y="21724"/>
                </a:lnTo>
                <a:cubicBezTo>
                  <a:pt x="19063" y="20754"/>
                  <a:pt x="18924" y="19853"/>
                  <a:pt x="18578" y="18952"/>
                </a:cubicBezTo>
                <a:cubicBezTo>
                  <a:pt x="18623" y="18934"/>
                  <a:pt x="18669" y="18925"/>
                  <a:pt x="18716" y="18925"/>
                </a:cubicBezTo>
                <a:close/>
                <a:moveTo>
                  <a:pt x="2704" y="19714"/>
                </a:moveTo>
                <a:lnTo>
                  <a:pt x="2704" y="19714"/>
                </a:lnTo>
                <a:cubicBezTo>
                  <a:pt x="2912" y="19783"/>
                  <a:pt x="3050" y="19922"/>
                  <a:pt x="3120" y="19991"/>
                </a:cubicBezTo>
                <a:cubicBezTo>
                  <a:pt x="3536" y="20477"/>
                  <a:pt x="3952" y="21031"/>
                  <a:pt x="4367" y="21586"/>
                </a:cubicBezTo>
                <a:cubicBezTo>
                  <a:pt x="4645" y="21932"/>
                  <a:pt x="4922" y="22348"/>
                  <a:pt x="5199" y="22695"/>
                </a:cubicBezTo>
                <a:cubicBezTo>
                  <a:pt x="4783" y="22348"/>
                  <a:pt x="4437" y="21932"/>
                  <a:pt x="4090" y="21586"/>
                </a:cubicBezTo>
                <a:cubicBezTo>
                  <a:pt x="3536" y="21031"/>
                  <a:pt x="3120" y="20407"/>
                  <a:pt x="2704" y="19714"/>
                </a:cubicBezTo>
                <a:close/>
                <a:moveTo>
                  <a:pt x="1733" y="18813"/>
                </a:moveTo>
                <a:cubicBezTo>
                  <a:pt x="1872" y="19021"/>
                  <a:pt x="2080" y="19160"/>
                  <a:pt x="2288" y="19298"/>
                </a:cubicBezTo>
                <a:cubicBezTo>
                  <a:pt x="3050" y="20962"/>
                  <a:pt x="4160" y="22348"/>
                  <a:pt x="5477" y="23527"/>
                </a:cubicBezTo>
                <a:cubicBezTo>
                  <a:pt x="3674" y="22556"/>
                  <a:pt x="2288" y="20823"/>
                  <a:pt x="1733" y="18813"/>
                </a:cubicBezTo>
                <a:close/>
                <a:moveTo>
                  <a:pt x="2333" y="18234"/>
                </a:moveTo>
                <a:cubicBezTo>
                  <a:pt x="2450" y="18234"/>
                  <a:pt x="2739" y="18513"/>
                  <a:pt x="2981" y="18674"/>
                </a:cubicBezTo>
                <a:cubicBezTo>
                  <a:pt x="4506" y="20061"/>
                  <a:pt x="5754" y="21794"/>
                  <a:pt x="6447" y="23804"/>
                </a:cubicBezTo>
                <a:lnTo>
                  <a:pt x="6031" y="23388"/>
                </a:lnTo>
                <a:cubicBezTo>
                  <a:pt x="4922" y="21794"/>
                  <a:pt x="3952" y="20061"/>
                  <a:pt x="2427" y="18952"/>
                </a:cubicBezTo>
                <a:cubicBezTo>
                  <a:pt x="2427" y="18882"/>
                  <a:pt x="2427" y="18882"/>
                  <a:pt x="2427" y="18813"/>
                </a:cubicBezTo>
                <a:cubicBezTo>
                  <a:pt x="2253" y="18378"/>
                  <a:pt x="2248" y="18234"/>
                  <a:pt x="2333" y="18234"/>
                </a:cubicBezTo>
                <a:close/>
                <a:moveTo>
                  <a:pt x="18231" y="19298"/>
                </a:moveTo>
                <a:cubicBezTo>
                  <a:pt x="18300" y="19506"/>
                  <a:pt x="18439" y="19783"/>
                  <a:pt x="18439" y="19922"/>
                </a:cubicBezTo>
                <a:cubicBezTo>
                  <a:pt x="18578" y="20338"/>
                  <a:pt x="18578" y="20754"/>
                  <a:pt x="18578" y="21170"/>
                </a:cubicBezTo>
                <a:lnTo>
                  <a:pt x="18578" y="21932"/>
                </a:lnTo>
                <a:cubicBezTo>
                  <a:pt x="18092" y="22556"/>
                  <a:pt x="17746" y="23180"/>
                  <a:pt x="17538" y="23943"/>
                </a:cubicBezTo>
                <a:cubicBezTo>
                  <a:pt x="17538" y="23249"/>
                  <a:pt x="17677" y="22556"/>
                  <a:pt x="17677" y="21932"/>
                </a:cubicBezTo>
                <a:cubicBezTo>
                  <a:pt x="17746" y="21170"/>
                  <a:pt x="17885" y="20407"/>
                  <a:pt x="18092" y="19645"/>
                </a:cubicBezTo>
                <a:cubicBezTo>
                  <a:pt x="18092" y="19506"/>
                  <a:pt x="18162" y="19368"/>
                  <a:pt x="18231" y="19298"/>
                </a:cubicBezTo>
                <a:close/>
                <a:moveTo>
                  <a:pt x="15736" y="23527"/>
                </a:moveTo>
                <a:cubicBezTo>
                  <a:pt x="16003" y="23634"/>
                  <a:pt x="16064" y="23906"/>
                  <a:pt x="16078" y="24216"/>
                </a:cubicBezTo>
                <a:lnTo>
                  <a:pt x="16078" y="24216"/>
                </a:lnTo>
                <a:cubicBezTo>
                  <a:pt x="16013" y="24148"/>
                  <a:pt x="16013" y="24080"/>
                  <a:pt x="16013" y="24012"/>
                </a:cubicBezTo>
                <a:cubicBezTo>
                  <a:pt x="15944" y="23943"/>
                  <a:pt x="15874" y="23943"/>
                  <a:pt x="15805" y="23943"/>
                </a:cubicBezTo>
                <a:lnTo>
                  <a:pt x="15736" y="24012"/>
                </a:lnTo>
                <a:cubicBezTo>
                  <a:pt x="15666" y="23873"/>
                  <a:pt x="15666" y="23665"/>
                  <a:pt x="15736" y="23527"/>
                </a:cubicBezTo>
                <a:close/>
                <a:moveTo>
                  <a:pt x="8111" y="21655"/>
                </a:moveTo>
                <a:lnTo>
                  <a:pt x="8111" y="21655"/>
                </a:lnTo>
                <a:cubicBezTo>
                  <a:pt x="8180" y="21724"/>
                  <a:pt x="8180" y="21794"/>
                  <a:pt x="8249" y="21863"/>
                </a:cubicBezTo>
                <a:cubicBezTo>
                  <a:pt x="8527" y="22487"/>
                  <a:pt x="8735" y="23041"/>
                  <a:pt x="8942" y="23665"/>
                </a:cubicBezTo>
                <a:cubicBezTo>
                  <a:pt x="9081" y="23943"/>
                  <a:pt x="9150" y="24151"/>
                  <a:pt x="9220" y="24428"/>
                </a:cubicBezTo>
                <a:cubicBezTo>
                  <a:pt x="8735" y="23527"/>
                  <a:pt x="8388" y="22625"/>
                  <a:pt x="8111" y="21655"/>
                </a:cubicBezTo>
                <a:close/>
                <a:moveTo>
                  <a:pt x="15848" y="24237"/>
                </a:moveTo>
                <a:cubicBezTo>
                  <a:pt x="15874" y="24237"/>
                  <a:pt x="15909" y="24254"/>
                  <a:pt x="15944" y="24289"/>
                </a:cubicBezTo>
                <a:cubicBezTo>
                  <a:pt x="16004" y="24289"/>
                  <a:pt x="16065" y="24289"/>
                  <a:pt x="16079" y="24242"/>
                </a:cubicBezTo>
                <a:lnTo>
                  <a:pt x="16079" y="24242"/>
                </a:lnTo>
                <a:cubicBezTo>
                  <a:pt x="16082" y="24326"/>
                  <a:pt x="16082" y="24411"/>
                  <a:pt x="16082" y="24497"/>
                </a:cubicBezTo>
                <a:cubicBezTo>
                  <a:pt x="15944" y="24428"/>
                  <a:pt x="15874" y="24358"/>
                  <a:pt x="15805" y="24289"/>
                </a:cubicBezTo>
                <a:cubicBezTo>
                  <a:pt x="15805" y="24254"/>
                  <a:pt x="15822" y="24237"/>
                  <a:pt x="15848" y="24237"/>
                </a:cubicBezTo>
                <a:close/>
                <a:moveTo>
                  <a:pt x="18578" y="22625"/>
                </a:moveTo>
                <a:lnTo>
                  <a:pt x="18578" y="22625"/>
                </a:lnTo>
                <a:cubicBezTo>
                  <a:pt x="18508" y="23111"/>
                  <a:pt x="18439" y="23596"/>
                  <a:pt x="18370" y="24081"/>
                </a:cubicBezTo>
                <a:cubicBezTo>
                  <a:pt x="18231" y="24428"/>
                  <a:pt x="18162" y="24774"/>
                  <a:pt x="18023" y="25121"/>
                </a:cubicBezTo>
                <a:cubicBezTo>
                  <a:pt x="17954" y="25121"/>
                  <a:pt x="17954" y="25190"/>
                  <a:pt x="17885" y="25260"/>
                </a:cubicBezTo>
                <a:cubicBezTo>
                  <a:pt x="17885" y="25329"/>
                  <a:pt x="17885" y="25468"/>
                  <a:pt x="17885" y="25606"/>
                </a:cubicBezTo>
                <a:cubicBezTo>
                  <a:pt x="17815" y="25537"/>
                  <a:pt x="17746" y="25537"/>
                  <a:pt x="17746" y="25468"/>
                </a:cubicBezTo>
                <a:cubicBezTo>
                  <a:pt x="17746" y="25260"/>
                  <a:pt x="17746" y="25121"/>
                  <a:pt x="17815" y="24913"/>
                </a:cubicBezTo>
                <a:lnTo>
                  <a:pt x="17746" y="24913"/>
                </a:lnTo>
                <a:cubicBezTo>
                  <a:pt x="17954" y="24151"/>
                  <a:pt x="18162" y="23319"/>
                  <a:pt x="18578" y="22625"/>
                </a:cubicBezTo>
                <a:close/>
                <a:moveTo>
                  <a:pt x="7167" y="20495"/>
                </a:moveTo>
                <a:cubicBezTo>
                  <a:pt x="7289" y="20495"/>
                  <a:pt x="7508" y="20728"/>
                  <a:pt x="7695" y="20962"/>
                </a:cubicBezTo>
                <a:cubicBezTo>
                  <a:pt x="7764" y="22625"/>
                  <a:pt x="8735" y="24220"/>
                  <a:pt x="9428" y="25676"/>
                </a:cubicBezTo>
                <a:cubicBezTo>
                  <a:pt x="9081" y="25329"/>
                  <a:pt x="8804" y="24913"/>
                  <a:pt x="8527" y="24497"/>
                </a:cubicBezTo>
                <a:cubicBezTo>
                  <a:pt x="7625" y="23457"/>
                  <a:pt x="7140" y="22071"/>
                  <a:pt x="7071" y="20685"/>
                </a:cubicBezTo>
                <a:cubicBezTo>
                  <a:pt x="7071" y="20549"/>
                  <a:pt x="7108" y="20495"/>
                  <a:pt x="7167" y="20495"/>
                </a:cubicBezTo>
                <a:close/>
                <a:moveTo>
                  <a:pt x="9913" y="25953"/>
                </a:moveTo>
                <a:cubicBezTo>
                  <a:pt x="9980" y="26223"/>
                  <a:pt x="10048" y="26558"/>
                  <a:pt x="10179" y="26767"/>
                </a:cubicBezTo>
                <a:lnTo>
                  <a:pt x="10179" y="26767"/>
                </a:lnTo>
                <a:cubicBezTo>
                  <a:pt x="10176" y="26770"/>
                  <a:pt x="10173" y="26771"/>
                  <a:pt x="10170" y="26771"/>
                </a:cubicBezTo>
                <a:cubicBezTo>
                  <a:pt x="10113" y="26771"/>
                  <a:pt x="9944" y="26443"/>
                  <a:pt x="9774" y="26161"/>
                </a:cubicBezTo>
                <a:cubicBezTo>
                  <a:pt x="9844" y="26161"/>
                  <a:pt x="9913" y="26091"/>
                  <a:pt x="9913" y="26022"/>
                </a:cubicBezTo>
                <a:lnTo>
                  <a:pt x="9913" y="25953"/>
                </a:lnTo>
                <a:close/>
                <a:moveTo>
                  <a:pt x="13085" y="26479"/>
                </a:moveTo>
                <a:cubicBezTo>
                  <a:pt x="13183" y="26479"/>
                  <a:pt x="13281" y="26528"/>
                  <a:pt x="13379" y="26577"/>
                </a:cubicBezTo>
                <a:cubicBezTo>
                  <a:pt x="13448" y="26785"/>
                  <a:pt x="13587" y="26923"/>
                  <a:pt x="13587" y="27131"/>
                </a:cubicBezTo>
                <a:lnTo>
                  <a:pt x="13517" y="27131"/>
                </a:lnTo>
                <a:lnTo>
                  <a:pt x="13448" y="26993"/>
                </a:lnTo>
                <a:cubicBezTo>
                  <a:pt x="13448" y="26854"/>
                  <a:pt x="13379" y="26785"/>
                  <a:pt x="13310" y="26715"/>
                </a:cubicBezTo>
                <a:cubicBezTo>
                  <a:pt x="13226" y="26632"/>
                  <a:pt x="13149" y="26599"/>
                  <a:pt x="13080" y="26599"/>
                </a:cubicBezTo>
                <a:cubicBezTo>
                  <a:pt x="12971" y="26599"/>
                  <a:pt x="12883" y="26681"/>
                  <a:pt x="12822" y="26780"/>
                </a:cubicBezTo>
                <a:lnTo>
                  <a:pt x="12822" y="26780"/>
                </a:lnTo>
                <a:cubicBezTo>
                  <a:pt x="12757" y="26643"/>
                  <a:pt x="12826" y="26507"/>
                  <a:pt x="12963" y="26507"/>
                </a:cubicBezTo>
                <a:cubicBezTo>
                  <a:pt x="13004" y="26487"/>
                  <a:pt x="13044" y="26479"/>
                  <a:pt x="13085" y="26479"/>
                </a:cubicBezTo>
                <a:close/>
                <a:moveTo>
                  <a:pt x="13528" y="27141"/>
                </a:moveTo>
                <a:cubicBezTo>
                  <a:pt x="13558" y="27150"/>
                  <a:pt x="13567" y="27162"/>
                  <a:pt x="13561" y="27162"/>
                </a:cubicBezTo>
                <a:cubicBezTo>
                  <a:pt x="13557" y="27162"/>
                  <a:pt x="13545" y="27157"/>
                  <a:pt x="13528" y="27141"/>
                </a:cubicBezTo>
                <a:close/>
                <a:moveTo>
                  <a:pt x="18924" y="22418"/>
                </a:moveTo>
                <a:cubicBezTo>
                  <a:pt x="19063" y="22487"/>
                  <a:pt x="19132" y="22625"/>
                  <a:pt x="19202" y="22903"/>
                </a:cubicBezTo>
                <a:cubicBezTo>
                  <a:pt x="19271" y="23180"/>
                  <a:pt x="19271" y="23457"/>
                  <a:pt x="19202" y="23735"/>
                </a:cubicBezTo>
                <a:cubicBezTo>
                  <a:pt x="19202" y="24081"/>
                  <a:pt x="19063" y="24358"/>
                  <a:pt x="19063" y="24705"/>
                </a:cubicBezTo>
                <a:lnTo>
                  <a:pt x="19063" y="24774"/>
                </a:lnTo>
                <a:cubicBezTo>
                  <a:pt x="18786" y="25468"/>
                  <a:pt x="18439" y="26161"/>
                  <a:pt x="18300" y="26785"/>
                </a:cubicBezTo>
                <a:cubicBezTo>
                  <a:pt x="18231" y="26785"/>
                  <a:pt x="18231" y="26854"/>
                  <a:pt x="18300" y="26854"/>
                </a:cubicBezTo>
                <a:cubicBezTo>
                  <a:pt x="18162" y="27131"/>
                  <a:pt x="18092" y="27201"/>
                  <a:pt x="18023" y="27201"/>
                </a:cubicBezTo>
                <a:lnTo>
                  <a:pt x="18092" y="26091"/>
                </a:lnTo>
                <a:cubicBezTo>
                  <a:pt x="18647" y="24913"/>
                  <a:pt x="18924" y="23665"/>
                  <a:pt x="18924" y="22418"/>
                </a:cubicBezTo>
                <a:close/>
                <a:moveTo>
                  <a:pt x="13032" y="26923"/>
                </a:moveTo>
                <a:cubicBezTo>
                  <a:pt x="13102" y="26993"/>
                  <a:pt x="13102" y="26993"/>
                  <a:pt x="13171" y="27062"/>
                </a:cubicBezTo>
                <a:cubicBezTo>
                  <a:pt x="13171" y="27131"/>
                  <a:pt x="13171" y="27201"/>
                  <a:pt x="13240" y="27201"/>
                </a:cubicBezTo>
                <a:cubicBezTo>
                  <a:pt x="13171" y="27201"/>
                  <a:pt x="13171" y="27270"/>
                  <a:pt x="13171" y="27270"/>
                </a:cubicBezTo>
                <a:cubicBezTo>
                  <a:pt x="13102" y="27339"/>
                  <a:pt x="13032" y="27339"/>
                  <a:pt x="12963" y="27339"/>
                </a:cubicBezTo>
                <a:cubicBezTo>
                  <a:pt x="12894" y="27270"/>
                  <a:pt x="12894" y="27131"/>
                  <a:pt x="12824" y="27062"/>
                </a:cubicBezTo>
                <a:lnTo>
                  <a:pt x="12894" y="27062"/>
                </a:lnTo>
                <a:cubicBezTo>
                  <a:pt x="12963" y="26993"/>
                  <a:pt x="12963" y="26993"/>
                  <a:pt x="13032" y="26923"/>
                </a:cubicBezTo>
                <a:close/>
                <a:moveTo>
                  <a:pt x="5061" y="27270"/>
                </a:moveTo>
                <a:cubicBezTo>
                  <a:pt x="4991" y="27270"/>
                  <a:pt x="4991" y="27408"/>
                  <a:pt x="5061" y="27478"/>
                </a:cubicBezTo>
                <a:lnTo>
                  <a:pt x="5338" y="27686"/>
                </a:lnTo>
                <a:cubicBezTo>
                  <a:pt x="4853" y="27686"/>
                  <a:pt x="4367" y="27686"/>
                  <a:pt x="3882" y="27755"/>
                </a:cubicBezTo>
                <a:cubicBezTo>
                  <a:pt x="3120" y="27270"/>
                  <a:pt x="4783" y="27270"/>
                  <a:pt x="4922" y="27270"/>
                </a:cubicBezTo>
                <a:close/>
                <a:moveTo>
                  <a:pt x="4298" y="27963"/>
                </a:moveTo>
                <a:cubicBezTo>
                  <a:pt x="4714" y="27963"/>
                  <a:pt x="5130" y="28032"/>
                  <a:pt x="5546" y="28102"/>
                </a:cubicBezTo>
                <a:lnTo>
                  <a:pt x="5962" y="28171"/>
                </a:lnTo>
                <a:cubicBezTo>
                  <a:pt x="6747" y="28635"/>
                  <a:pt x="7533" y="29026"/>
                  <a:pt x="8337" y="29343"/>
                </a:cubicBezTo>
                <a:lnTo>
                  <a:pt x="8337" y="29343"/>
                </a:lnTo>
                <a:cubicBezTo>
                  <a:pt x="7609" y="29095"/>
                  <a:pt x="6855" y="28857"/>
                  <a:pt x="6100" y="28656"/>
                </a:cubicBezTo>
                <a:cubicBezTo>
                  <a:pt x="5477" y="28518"/>
                  <a:pt x="4853" y="28240"/>
                  <a:pt x="4298" y="27963"/>
                </a:cubicBezTo>
                <a:close/>
                <a:moveTo>
                  <a:pt x="4298" y="28310"/>
                </a:moveTo>
                <a:cubicBezTo>
                  <a:pt x="4853" y="28587"/>
                  <a:pt x="5407" y="28795"/>
                  <a:pt x="6031" y="28933"/>
                </a:cubicBezTo>
                <a:cubicBezTo>
                  <a:pt x="6863" y="29141"/>
                  <a:pt x="7695" y="29419"/>
                  <a:pt x="8457" y="29696"/>
                </a:cubicBezTo>
                <a:lnTo>
                  <a:pt x="8388" y="29696"/>
                </a:lnTo>
                <a:cubicBezTo>
                  <a:pt x="7348" y="29488"/>
                  <a:pt x="6378" y="29211"/>
                  <a:pt x="5338" y="28933"/>
                </a:cubicBezTo>
                <a:cubicBezTo>
                  <a:pt x="5269" y="28933"/>
                  <a:pt x="4645" y="28587"/>
                  <a:pt x="4298" y="28310"/>
                </a:cubicBezTo>
                <a:close/>
                <a:moveTo>
                  <a:pt x="5615" y="27478"/>
                </a:moveTo>
                <a:cubicBezTo>
                  <a:pt x="6170" y="27686"/>
                  <a:pt x="6794" y="27824"/>
                  <a:pt x="7417" y="27894"/>
                </a:cubicBezTo>
                <a:lnTo>
                  <a:pt x="7556" y="27963"/>
                </a:lnTo>
                <a:cubicBezTo>
                  <a:pt x="8804" y="28448"/>
                  <a:pt x="9913" y="29072"/>
                  <a:pt x="11022" y="29765"/>
                </a:cubicBezTo>
                <a:lnTo>
                  <a:pt x="10606" y="29627"/>
                </a:lnTo>
                <a:cubicBezTo>
                  <a:pt x="9220" y="28795"/>
                  <a:pt x="7695" y="28171"/>
                  <a:pt x="6100" y="27824"/>
                </a:cubicBezTo>
                <a:cubicBezTo>
                  <a:pt x="5962" y="27686"/>
                  <a:pt x="5754" y="27616"/>
                  <a:pt x="5615" y="27478"/>
                </a:cubicBezTo>
                <a:close/>
                <a:moveTo>
                  <a:pt x="9663" y="29793"/>
                </a:moveTo>
                <a:lnTo>
                  <a:pt x="9663" y="29793"/>
                </a:lnTo>
                <a:cubicBezTo>
                  <a:pt x="9996" y="29888"/>
                  <a:pt x="10333" y="29971"/>
                  <a:pt x="10675" y="30043"/>
                </a:cubicBezTo>
                <a:lnTo>
                  <a:pt x="10953" y="30181"/>
                </a:lnTo>
                <a:lnTo>
                  <a:pt x="10606" y="30112"/>
                </a:lnTo>
                <a:cubicBezTo>
                  <a:pt x="10292" y="30022"/>
                  <a:pt x="9978" y="29903"/>
                  <a:pt x="9663" y="29793"/>
                </a:cubicBezTo>
                <a:close/>
                <a:moveTo>
                  <a:pt x="15528" y="29904"/>
                </a:moveTo>
                <a:cubicBezTo>
                  <a:pt x="15805" y="29904"/>
                  <a:pt x="15805" y="30181"/>
                  <a:pt x="15736" y="30389"/>
                </a:cubicBezTo>
                <a:cubicBezTo>
                  <a:pt x="15736" y="30320"/>
                  <a:pt x="15666" y="30320"/>
                  <a:pt x="15666" y="30251"/>
                </a:cubicBezTo>
                <a:cubicBezTo>
                  <a:pt x="15666" y="30181"/>
                  <a:pt x="15666" y="30112"/>
                  <a:pt x="15597" y="30112"/>
                </a:cubicBezTo>
                <a:cubicBezTo>
                  <a:pt x="15597" y="30077"/>
                  <a:pt x="15597" y="30060"/>
                  <a:pt x="15588" y="30060"/>
                </a:cubicBezTo>
                <a:cubicBezTo>
                  <a:pt x="15580" y="30060"/>
                  <a:pt x="15562" y="30077"/>
                  <a:pt x="15528" y="30112"/>
                </a:cubicBezTo>
                <a:cubicBezTo>
                  <a:pt x="15528" y="30043"/>
                  <a:pt x="15458" y="29973"/>
                  <a:pt x="15458" y="29904"/>
                </a:cubicBezTo>
                <a:close/>
                <a:moveTo>
                  <a:pt x="22460" y="26854"/>
                </a:moveTo>
                <a:cubicBezTo>
                  <a:pt x="22529" y="27062"/>
                  <a:pt x="22529" y="27339"/>
                  <a:pt x="22529" y="27547"/>
                </a:cubicBezTo>
                <a:lnTo>
                  <a:pt x="22598" y="27478"/>
                </a:lnTo>
                <a:lnTo>
                  <a:pt x="22598" y="27478"/>
                </a:lnTo>
                <a:cubicBezTo>
                  <a:pt x="22667" y="29349"/>
                  <a:pt x="22252" y="31290"/>
                  <a:pt x="21420" y="32954"/>
                </a:cubicBezTo>
                <a:cubicBezTo>
                  <a:pt x="21236" y="33353"/>
                  <a:pt x="21092" y="33507"/>
                  <a:pt x="20984" y="33507"/>
                </a:cubicBezTo>
                <a:cubicBezTo>
                  <a:pt x="20847" y="33507"/>
                  <a:pt x="20765" y="33263"/>
                  <a:pt x="20727" y="32954"/>
                </a:cubicBezTo>
                <a:cubicBezTo>
                  <a:pt x="20796" y="32677"/>
                  <a:pt x="20865" y="32330"/>
                  <a:pt x="20935" y="31983"/>
                </a:cubicBezTo>
                <a:cubicBezTo>
                  <a:pt x="21004" y="31983"/>
                  <a:pt x="21004" y="31914"/>
                  <a:pt x="21073" y="31914"/>
                </a:cubicBezTo>
                <a:cubicBezTo>
                  <a:pt x="21073" y="31706"/>
                  <a:pt x="21073" y="31498"/>
                  <a:pt x="21073" y="31360"/>
                </a:cubicBezTo>
                <a:cubicBezTo>
                  <a:pt x="21073" y="31290"/>
                  <a:pt x="21073" y="31221"/>
                  <a:pt x="21004" y="31221"/>
                </a:cubicBezTo>
                <a:lnTo>
                  <a:pt x="21004" y="30874"/>
                </a:lnTo>
                <a:cubicBezTo>
                  <a:pt x="21073" y="30181"/>
                  <a:pt x="21212" y="29557"/>
                  <a:pt x="21489" y="28864"/>
                </a:cubicBezTo>
                <a:lnTo>
                  <a:pt x="21489" y="28864"/>
                </a:lnTo>
                <a:cubicBezTo>
                  <a:pt x="21489" y="29141"/>
                  <a:pt x="21489" y="29419"/>
                  <a:pt x="21420" y="29627"/>
                </a:cubicBezTo>
                <a:cubicBezTo>
                  <a:pt x="21350" y="30666"/>
                  <a:pt x="21212" y="31706"/>
                  <a:pt x="21142" y="32746"/>
                </a:cubicBezTo>
                <a:cubicBezTo>
                  <a:pt x="21142" y="32815"/>
                  <a:pt x="21194" y="32850"/>
                  <a:pt x="21246" y="32850"/>
                </a:cubicBezTo>
                <a:cubicBezTo>
                  <a:pt x="21298" y="32850"/>
                  <a:pt x="21350" y="32815"/>
                  <a:pt x="21350" y="32746"/>
                </a:cubicBezTo>
                <a:cubicBezTo>
                  <a:pt x="21697" y="31221"/>
                  <a:pt x="21836" y="29627"/>
                  <a:pt x="21836" y="28032"/>
                </a:cubicBezTo>
                <a:lnTo>
                  <a:pt x="21974" y="27616"/>
                </a:lnTo>
                <a:cubicBezTo>
                  <a:pt x="22113" y="27339"/>
                  <a:pt x="22252" y="27131"/>
                  <a:pt x="22460" y="26854"/>
                </a:cubicBezTo>
                <a:close/>
                <a:moveTo>
                  <a:pt x="8871" y="33347"/>
                </a:moveTo>
                <a:cubicBezTo>
                  <a:pt x="9543" y="33347"/>
                  <a:pt x="10329" y="33532"/>
                  <a:pt x="11022" y="33716"/>
                </a:cubicBezTo>
                <a:cubicBezTo>
                  <a:pt x="10745" y="33716"/>
                  <a:pt x="10467" y="33647"/>
                  <a:pt x="10121" y="33647"/>
                </a:cubicBezTo>
                <a:cubicBezTo>
                  <a:pt x="9289" y="33647"/>
                  <a:pt x="8457" y="33647"/>
                  <a:pt x="7625" y="33716"/>
                </a:cubicBezTo>
                <a:cubicBezTo>
                  <a:pt x="7695" y="33647"/>
                  <a:pt x="7764" y="33578"/>
                  <a:pt x="7903" y="33578"/>
                </a:cubicBezTo>
                <a:lnTo>
                  <a:pt x="7972" y="33509"/>
                </a:lnTo>
                <a:cubicBezTo>
                  <a:pt x="8226" y="33393"/>
                  <a:pt x="8534" y="33347"/>
                  <a:pt x="8871" y="33347"/>
                </a:cubicBezTo>
                <a:close/>
                <a:moveTo>
                  <a:pt x="10081" y="34078"/>
                </a:moveTo>
                <a:cubicBezTo>
                  <a:pt x="11062" y="34078"/>
                  <a:pt x="12050" y="34207"/>
                  <a:pt x="12963" y="34410"/>
                </a:cubicBezTo>
                <a:lnTo>
                  <a:pt x="13310" y="34479"/>
                </a:lnTo>
                <a:cubicBezTo>
                  <a:pt x="12616" y="34548"/>
                  <a:pt x="11992" y="34618"/>
                  <a:pt x="11299" y="34687"/>
                </a:cubicBezTo>
                <a:lnTo>
                  <a:pt x="11369" y="34618"/>
                </a:lnTo>
                <a:cubicBezTo>
                  <a:pt x="10467" y="34618"/>
                  <a:pt x="9497" y="34618"/>
                  <a:pt x="8596" y="34548"/>
                </a:cubicBezTo>
                <a:lnTo>
                  <a:pt x="8388" y="34548"/>
                </a:lnTo>
                <a:cubicBezTo>
                  <a:pt x="8249" y="34410"/>
                  <a:pt x="8111" y="34340"/>
                  <a:pt x="7903" y="34271"/>
                </a:cubicBezTo>
                <a:cubicBezTo>
                  <a:pt x="8319" y="34202"/>
                  <a:pt x="8665" y="34132"/>
                  <a:pt x="9012" y="34132"/>
                </a:cubicBezTo>
                <a:cubicBezTo>
                  <a:pt x="9365" y="34095"/>
                  <a:pt x="9723" y="34078"/>
                  <a:pt x="10081" y="34078"/>
                </a:cubicBezTo>
                <a:close/>
                <a:moveTo>
                  <a:pt x="13310" y="34756"/>
                </a:moveTo>
                <a:lnTo>
                  <a:pt x="13310" y="34756"/>
                </a:lnTo>
                <a:cubicBezTo>
                  <a:pt x="12686" y="35034"/>
                  <a:pt x="11992" y="35103"/>
                  <a:pt x="11299" y="35172"/>
                </a:cubicBezTo>
                <a:lnTo>
                  <a:pt x="11299" y="35103"/>
                </a:lnTo>
                <a:cubicBezTo>
                  <a:pt x="10745" y="35034"/>
                  <a:pt x="10190" y="34964"/>
                  <a:pt x="9566" y="34895"/>
                </a:cubicBezTo>
                <a:lnTo>
                  <a:pt x="10606" y="34895"/>
                </a:lnTo>
                <a:cubicBezTo>
                  <a:pt x="11507" y="34895"/>
                  <a:pt x="12408" y="34826"/>
                  <a:pt x="13310" y="34756"/>
                </a:cubicBezTo>
                <a:close/>
                <a:moveTo>
                  <a:pt x="1252" y="0"/>
                </a:moveTo>
                <a:cubicBezTo>
                  <a:pt x="1189" y="0"/>
                  <a:pt x="1128" y="65"/>
                  <a:pt x="1179" y="166"/>
                </a:cubicBezTo>
                <a:cubicBezTo>
                  <a:pt x="1179" y="305"/>
                  <a:pt x="1179" y="513"/>
                  <a:pt x="1248" y="721"/>
                </a:cubicBezTo>
                <a:cubicBezTo>
                  <a:pt x="971" y="652"/>
                  <a:pt x="694" y="582"/>
                  <a:pt x="416" y="582"/>
                </a:cubicBezTo>
                <a:cubicBezTo>
                  <a:pt x="347" y="582"/>
                  <a:pt x="278" y="652"/>
                  <a:pt x="278" y="721"/>
                </a:cubicBezTo>
                <a:cubicBezTo>
                  <a:pt x="416" y="3909"/>
                  <a:pt x="4090" y="5989"/>
                  <a:pt x="6724" y="7306"/>
                </a:cubicBezTo>
                <a:cubicBezTo>
                  <a:pt x="7210" y="8138"/>
                  <a:pt x="7695" y="9039"/>
                  <a:pt x="8180" y="9871"/>
                </a:cubicBezTo>
                <a:cubicBezTo>
                  <a:pt x="7695" y="9386"/>
                  <a:pt x="7071" y="9039"/>
                  <a:pt x="6447" y="8692"/>
                </a:cubicBezTo>
                <a:cubicBezTo>
                  <a:pt x="6378" y="8692"/>
                  <a:pt x="6378" y="8623"/>
                  <a:pt x="6308" y="8554"/>
                </a:cubicBezTo>
                <a:cubicBezTo>
                  <a:pt x="6194" y="8402"/>
                  <a:pt x="6018" y="8291"/>
                  <a:pt x="5847" y="8291"/>
                </a:cubicBezTo>
                <a:cubicBezTo>
                  <a:pt x="5707" y="8291"/>
                  <a:pt x="5570" y="8366"/>
                  <a:pt x="5477" y="8554"/>
                </a:cubicBezTo>
                <a:cubicBezTo>
                  <a:pt x="5407" y="8623"/>
                  <a:pt x="5407" y="8692"/>
                  <a:pt x="5407" y="8831"/>
                </a:cubicBezTo>
                <a:cubicBezTo>
                  <a:pt x="5338" y="8831"/>
                  <a:pt x="5338" y="8900"/>
                  <a:pt x="5407" y="8900"/>
                </a:cubicBezTo>
                <a:cubicBezTo>
                  <a:pt x="5477" y="9178"/>
                  <a:pt x="5615" y="9386"/>
                  <a:pt x="5892" y="9455"/>
                </a:cubicBezTo>
                <a:cubicBezTo>
                  <a:pt x="5962" y="9455"/>
                  <a:pt x="5962" y="9386"/>
                  <a:pt x="5962" y="9316"/>
                </a:cubicBezTo>
                <a:lnTo>
                  <a:pt x="5823" y="9178"/>
                </a:lnTo>
                <a:cubicBezTo>
                  <a:pt x="5962" y="9178"/>
                  <a:pt x="6100" y="9247"/>
                  <a:pt x="6239" y="9247"/>
                </a:cubicBezTo>
                <a:cubicBezTo>
                  <a:pt x="6378" y="9247"/>
                  <a:pt x="6447" y="9108"/>
                  <a:pt x="6447" y="9039"/>
                </a:cubicBezTo>
                <a:cubicBezTo>
                  <a:pt x="7279" y="9386"/>
                  <a:pt x="7972" y="10010"/>
                  <a:pt x="8527" y="10633"/>
                </a:cubicBezTo>
                <a:cubicBezTo>
                  <a:pt x="9358" y="12297"/>
                  <a:pt x="10052" y="13891"/>
                  <a:pt x="10745" y="15555"/>
                </a:cubicBezTo>
                <a:cubicBezTo>
                  <a:pt x="8804" y="13614"/>
                  <a:pt x="7348" y="9871"/>
                  <a:pt x="4160" y="9802"/>
                </a:cubicBezTo>
                <a:cubicBezTo>
                  <a:pt x="4160" y="9767"/>
                  <a:pt x="4160" y="9750"/>
                  <a:pt x="4151" y="9750"/>
                </a:cubicBezTo>
                <a:cubicBezTo>
                  <a:pt x="4142" y="9750"/>
                  <a:pt x="4125" y="9767"/>
                  <a:pt x="4090" y="9802"/>
                </a:cubicBezTo>
                <a:cubicBezTo>
                  <a:pt x="3986" y="9767"/>
                  <a:pt x="3882" y="9750"/>
                  <a:pt x="3778" y="9750"/>
                </a:cubicBezTo>
                <a:cubicBezTo>
                  <a:pt x="3674" y="9750"/>
                  <a:pt x="3570" y="9767"/>
                  <a:pt x="3466" y="9802"/>
                </a:cubicBezTo>
                <a:cubicBezTo>
                  <a:pt x="3397" y="9802"/>
                  <a:pt x="3328" y="9871"/>
                  <a:pt x="3328" y="9940"/>
                </a:cubicBezTo>
                <a:cubicBezTo>
                  <a:pt x="3744" y="11465"/>
                  <a:pt x="4991" y="12366"/>
                  <a:pt x="6170" y="13198"/>
                </a:cubicBezTo>
                <a:cubicBezTo>
                  <a:pt x="7556" y="14099"/>
                  <a:pt x="10260" y="15000"/>
                  <a:pt x="10953" y="16525"/>
                </a:cubicBezTo>
                <a:cubicBezTo>
                  <a:pt x="10953" y="16560"/>
                  <a:pt x="10987" y="16577"/>
                  <a:pt x="11022" y="16577"/>
                </a:cubicBezTo>
                <a:cubicBezTo>
                  <a:pt x="11057" y="16577"/>
                  <a:pt x="11091" y="16560"/>
                  <a:pt x="11091" y="16525"/>
                </a:cubicBezTo>
                <a:cubicBezTo>
                  <a:pt x="11646" y="17912"/>
                  <a:pt x="12131" y="19368"/>
                  <a:pt x="12686" y="20754"/>
                </a:cubicBezTo>
                <a:cubicBezTo>
                  <a:pt x="12478" y="20477"/>
                  <a:pt x="12270" y="20199"/>
                  <a:pt x="12062" y="19922"/>
                </a:cubicBezTo>
                <a:cubicBezTo>
                  <a:pt x="11646" y="19229"/>
                  <a:pt x="11091" y="18674"/>
                  <a:pt x="10329" y="18328"/>
                </a:cubicBezTo>
                <a:cubicBezTo>
                  <a:pt x="10277" y="17962"/>
                  <a:pt x="9869" y="17675"/>
                  <a:pt x="9494" y="17675"/>
                </a:cubicBezTo>
                <a:cubicBezTo>
                  <a:pt x="9372" y="17675"/>
                  <a:pt x="9253" y="17705"/>
                  <a:pt x="9150" y="17773"/>
                </a:cubicBezTo>
                <a:cubicBezTo>
                  <a:pt x="9081" y="17843"/>
                  <a:pt x="9012" y="17912"/>
                  <a:pt x="9012" y="17981"/>
                </a:cubicBezTo>
                <a:cubicBezTo>
                  <a:pt x="8873" y="18466"/>
                  <a:pt x="9220" y="18882"/>
                  <a:pt x="9636" y="18952"/>
                </a:cubicBezTo>
                <a:cubicBezTo>
                  <a:pt x="9982" y="18952"/>
                  <a:pt x="10260" y="18813"/>
                  <a:pt x="10329" y="18536"/>
                </a:cubicBezTo>
                <a:cubicBezTo>
                  <a:pt x="11369" y="18952"/>
                  <a:pt x="12339" y="20269"/>
                  <a:pt x="12963" y="21447"/>
                </a:cubicBezTo>
                <a:cubicBezTo>
                  <a:pt x="13171" y="22140"/>
                  <a:pt x="13448" y="22833"/>
                  <a:pt x="13656" y="23457"/>
                </a:cubicBezTo>
                <a:cubicBezTo>
                  <a:pt x="15042" y="27270"/>
                  <a:pt x="16706" y="30944"/>
                  <a:pt x="18439" y="34618"/>
                </a:cubicBezTo>
                <a:cubicBezTo>
                  <a:pt x="18023" y="34202"/>
                  <a:pt x="17677" y="33855"/>
                  <a:pt x="17261" y="33509"/>
                </a:cubicBezTo>
                <a:cubicBezTo>
                  <a:pt x="17261" y="33509"/>
                  <a:pt x="17261" y="33439"/>
                  <a:pt x="17261" y="33439"/>
                </a:cubicBezTo>
                <a:cubicBezTo>
                  <a:pt x="17053" y="33301"/>
                  <a:pt x="16914" y="33162"/>
                  <a:pt x="16706" y="32954"/>
                </a:cubicBezTo>
                <a:cubicBezTo>
                  <a:pt x="16775" y="32954"/>
                  <a:pt x="16775" y="32885"/>
                  <a:pt x="16706" y="32815"/>
                </a:cubicBezTo>
                <a:cubicBezTo>
                  <a:pt x="16290" y="32399"/>
                  <a:pt x="16013" y="31845"/>
                  <a:pt x="15874" y="31290"/>
                </a:cubicBezTo>
                <a:cubicBezTo>
                  <a:pt x="15736" y="31013"/>
                  <a:pt x="15666" y="30736"/>
                  <a:pt x="15666" y="30528"/>
                </a:cubicBezTo>
                <a:lnTo>
                  <a:pt x="15736" y="30528"/>
                </a:lnTo>
                <a:cubicBezTo>
                  <a:pt x="15770" y="30562"/>
                  <a:pt x="15805" y="30580"/>
                  <a:pt x="15831" y="30580"/>
                </a:cubicBezTo>
                <a:cubicBezTo>
                  <a:pt x="15857" y="30580"/>
                  <a:pt x="15874" y="30562"/>
                  <a:pt x="15874" y="30528"/>
                </a:cubicBezTo>
                <a:cubicBezTo>
                  <a:pt x="16006" y="30133"/>
                  <a:pt x="16013" y="29552"/>
                  <a:pt x="15540" y="29552"/>
                </a:cubicBezTo>
                <a:cubicBezTo>
                  <a:pt x="15514" y="29552"/>
                  <a:pt x="15487" y="29554"/>
                  <a:pt x="15458" y="29557"/>
                </a:cubicBezTo>
                <a:cubicBezTo>
                  <a:pt x="15320" y="29557"/>
                  <a:pt x="15181" y="29696"/>
                  <a:pt x="15112" y="29835"/>
                </a:cubicBezTo>
                <a:cubicBezTo>
                  <a:pt x="15042" y="30112"/>
                  <a:pt x="15181" y="30320"/>
                  <a:pt x="15389" y="30458"/>
                </a:cubicBezTo>
                <a:cubicBezTo>
                  <a:pt x="15458" y="30736"/>
                  <a:pt x="15528" y="31082"/>
                  <a:pt x="15597" y="31221"/>
                </a:cubicBezTo>
                <a:cubicBezTo>
                  <a:pt x="15597" y="31360"/>
                  <a:pt x="15736" y="31776"/>
                  <a:pt x="15874" y="32122"/>
                </a:cubicBezTo>
                <a:cubicBezTo>
                  <a:pt x="14904" y="30736"/>
                  <a:pt x="14072" y="29211"/>
                  <a:pt x="13517" y="27616"/>
                </a:cubicBezTo>
                <a:lnTo>
                  <a:pt x="13587" y="27616"/>
                </a:lnTo>
                <a:cubicBezTo>
                  <a:pt x="13795" y="27201"/>
                  <a:pt x="13725" y="26646"/>
                  <a:pt x="13379" y="26369"/>
                </a:cubicBezTo>
                <a:cubicBezTo>
                  <a:pt x="13247" y="26237"/>
                  <a:pt x="13115" y="26189"/>
                  <a:pt x="12983" y="26189"/>
                </a:cubicBezTo>
                <a:cubicBezTo>
                  <a:pt x="12907" y="26189"/>
                  <a:pt x="12831" y="26205"/>
                  <a:pt x="12755" y="26230"/>
                </a:cubicBezTo>
                <a:cubicBezTo>
                  <a:pt x="12339" y="26299"/>
                  <a:pt x="12408" y="26785"/>
                  <a:pt x="12478" y="27062"/>
                </a:cubicBezTo>
                <a:cubicBezTo>
                  <a:pt x="12478" y="27408"/>
                  <a:pt x="12616" y="27616"/>
                  <a:pt x="12894" y="27616"/>
                </a:cubicBezTo>
                <a:cubicBezTo>
                  <a:pt x="12944" y="27718"/>
                  <a:pt x="13032" y="27782"/>
                  <a:pt x="13130" y="27782"/>
                </a:cubicBezTo>
                <a:cubicBezTo>
                  <a:pt x="13166" y="27782"/>
                  <a:pt x="13203" y="27774"/>
                  <a:pt x="13240" y="27755"/>
                </a:cubicBezTo>
                <a:cubicBezTo>
                  <a:pt x="13864" y="29557"/>
                  <a:pt x="14765" y="31152"/>
                  <a:pt x="15944" y="32607"/>
                </a:cubicBezTo>
                <a:cubicBezTo>
                  <a:pt x="15250" y="32122"/>
                  <a:pt x="14488" y="31637"/>
                  <a:pt x="13795" y="31152"/>
                </a:cubicBezTo>
                <a:cubicBezTo>
                  <a:pt x="13864" y="31152"/>
                  <a:pt x="13864" y="31082"/>
                  <a:pt x="13795" y="31082"/>
                </a:cubicBezTo>
                <a:lnTo>
                  <a:pt x="13448" y="30944"/>
                </a:lnTo>
                <a:lnTo>
                  <a:pt x="13032" y="30597"/>
                </a:lnTo>
                <a:cubicBezTo>
                  <a:pt x="12547" y="30251"/>
                  <a:pt x="12062" y="29835"/>
                  <a:pt x="11646" y="29419"/>
                </a:cubicBezTo>
                <a:cubicBezTo>
                  <a:pt x="11230" y="28656"/>
                  <a:pt x="10883" y="27894"/>
                  <a:pt x="10606" y="27131"/>
                </a:cubicBezTo>
                <a:cubicBezTo>
                  <a:pt x="10606" y="27131"/>
                  <a:pt x="10606" y="27062"/>
                  <a:pt x="10606" y="27062"/>
                </a:cubicBezTo>
                <a:cubicBezTo>
                  <a:pt x="10052" y="25468"/>
                  <a:pt x="9636" y="23873"/>
                  <a:pt x="8942" y="22418"/>
                </a:cubicBezTo>
                <a:lnTo>
                  <a:pt x="8873" y="22418"/>
                </a:lnTo>
                <a:cubicBezTo>
                  <a:pt x="8596" y="21724"/>
                  <a:pt x="8249" y="21100"/>
                  <a:pt x="7903" y="20477"/>
                </a:cubicBezTo>
                <a:cubicBezTo>
                  <a:pt x="7868" y="20442"/>
                  <a:pt x="7833" y="20425"/>
                  <a:pt x="7799" y="20425"/>
                </a:cubicBezTo>
                <a:cubicBezTo>
                  <a:pt x="7764" y="20425"/>
                  <a:pt x="7729" y="20442"/>
                  <a:pt x="7695" y="20477"/>
                </a:cubicBezTo>
                <a:cubicBezTo>
                  <a:pt x="7556" y="20338"/>
                  <a:pt x="7417" y="20199"/>
                  <a:pt x="7279" y="20061"/>
                </a:cubicBezTo>
                <a:cubicBezTo>
                  <a:pt x="7250" y="20032"/>
                  <a:pt x="7210" y="20015"/>
                  <a:pt x="7172" y="20015"/>
                </a:cubicBezTo>
                <a:cubicBezTo>
                  <a:pt x="7118" y="20015"/>
                  <a:pt x="7071" y="20049"/>
                  <a:pt x="7071" y="20130"/>
                </a:cubicBezTo>
                <a:cubicBezTo>
                  <a:pt x="5892" y="22348"/>
                  <a:pt x="8804" y="25676"/>
                  <a:pt x="10329" y="27131"/>
                </a:cubicBezTo>
                <a:cubicBezTo>
                  <a:pt x="10537" y="27686"/>
                  <a:pt x="10814" y="28310"/>
                  <a:pt x="11091" y="28864"/>
                </a:cubicBezTo>
                <a:cubicBezTo>
                  <a:pt x="9705" y="27339"/>
                  <a:pt x="8457" y="25676"/>
                  <a:pt x="6932" y="24289"/>
                </a:cubicBezTo>
                <a:cubicBezTo>
                  <a:pt x="6170" y="22002"/>
                  <a:pt x="4506" y="18744"/>
                  <a:pt x="2080" y="17981"/>
                </a:cubicBezTo>
                <a:cubicBezTo>
                  <a:pt x="2043" y="17963"/>
                  <a:pt x="2011" y="17954"/>
                  <a:pt x="1983" y="17954"/>
                </a:cubicBezTo>
                <a:cubicBezTo>
                  <a:pt x="1909" y="17954"/>
                  <a:pt x="1872" y="18018"/>
                  <a:pt x="1872" y="18120"/>
                </a:cubicBezTo>
                <a:cubicBezTo>
                  <a:pt x="1941" y="18328"/>
                  <a:pt x="2011" y="18536"/>
                  <a:pt x="2080" y="18744"/>
                </a:cubicBezTo>
                <a:cubicBezTo>
                  <a:pt x="1941" y="18674"/>
                  <a:pt x="1803" y="18536"/>
                  <a:pt x="1664" y="18466"/>
                </a:cubicBezTo>
                <a:cubicBezTo>
                  <a:pt x="1525" y="18466"/>
                  <a:pt x="1387" y="18536"/>
                  <a:pt x="1456" y="18674"/>
                </a:cubicBezTo>
                <a:cubicBezTo>
                  <a:pt x="1733" y="20615"/>
                  <a:pt x="3744" y="23457"/>
                  <a:pt x="5962" y="24012"/>
                </a:cubicBezTo>
                <a:lnTo>
                  <a:pt x="6447" y="24497"/>
                </a:lnTo>
                <a:cubicBezTo>
                  <a:pt x="6476" y="24526"/>
                  <a:pt x="6528" y="24543"/>
                  <a:pt x="6580" y="24543"/>
                </a:cubicBezTo>
                <a:cubicBezTo>
                  <a:pt x="6653" y="24543"/>
                  <a:pt x="6724" y="24509"/>
                  <a:pt x="6724" y="24428"/>
                </a:cubicBezTo>
                <a:lnTo>
                  <a:pt x="6863" y="24428"/>
                </a:lnTo>
                <a:cubicBezTo>
                  <a:pt x="8527" y="26022"/>
                  <a:pt x="9913" y="27755"/>
                  <a:pt x="11507" y="29419"/>
                </a:cubicBezTo>
                <a:lnTo>
                  <a:pt x="11854" y="29765"/>
                </a:lnTo>
                <a:lnTo>
                  <a:pt x="12062" y="29973"/>
                </a:lnTo>
                <a:lnTo>
                  <a:pt x="11854" y="29835"/>
                </a:lnTo>
                <a:cubicBezTo>
                  <a:pt x="10606" y="28726"/>
                  <a:pt x="9428" y="27547"/>
                  <a:pt x="8319" y="26230"/>
                </a:cubicBezTo>
                <a:cubicBezTo>
                  <a:pt x="8298" y="26210"/>
                  <a:pt x="8278" y="26201"/>
                  <a:pt x="8259" y="26201"/>
                </a:cubicBezTo>
                <a:cubicBezTo>
                  <a:pt x="8215" y="26201"/>
                  <a:pt x="8180" y="26250"/>
                  <a:pt x="8180" y="26299"/>
                </a:cubicBezTo>
                <a:cubicBezTo>
                  <a:pt x="8942" y="27339"/>
                  <a:pt x="9774" y="28310"/>
                  <a:pt x="10675" y="29141"/>
                </a:cubicBezTo>
                <a:lnTo>
                  <a:pt x="10537" y="29072"/>
                </a:lnTo>
                <a:lnTo>
                  <a:pt x="10329" y="28933"/>
                </a:lnTo>
                <a:cubicBezTo>
                  <a:pt x="8630" y="27925"/>
                  <a:pt x="6728" y="26875"/>
                  <a:pt x="4965" y="26875"/>
                </a:cubicBezTo>
                <a:cubicBezTo>
                  <a:pt x="4426" y="26875"/>
                  <a:pt x="3900" y="26973"/>
                  <a:pt x="3397" y="27201"/>
                </a:cubicBezTo>
                <a:cubicBezTo>
                  <a:pt x="3258" y="27270"/>
                  <a:pt x="3258" y="27339"/>
                  <a:pt x="3328" y="27408"/>
                </a:cubicBezTo>
                <a:cubicBezTo>
                  <a:pt x="3397" y="27547"/>
                  <a:pt x="3466" y="27686"/>
                  <a:pt x="3605" y="27824"/>
                </a:cubicBezTo>
                <a:lnTo>
                  <a:pt x="3536" y="27824"/>
                </a:lnTo>
                <a:cubicBezTo>
                  <a:pt x="3466" y="27824"/>
                  <a:pt x="3466" y="27963"/>
                  <a:pt x="3536" y="27963"/>
                </a:cubicBezTo>
                <a:cubicBezTo>
                  <a:pt x="5477" y="29765"/>
                  <a:pt x="8457" y="29904"/>
                  <a:pt x="11161" y="30389"/>
                </a:cubicBezTo>
                <a:lnTo>
                  <a:pt x="12062" y="30597"/>
                </a:lnTo>
                <a:lnTo>
                  <a:pt x="12131" y="30597"/>
                </a:lnTo>
                <a:lnTo>
                  <a:pt x="12478" y="30666"/>
                </a:lnTo>
                <a:lnTo>
                  <a:pt x="13102" y="31152"/>
                </a:lnTo>
                <a:cubicBezTo>
                  <a:pt x="13102" y="31172"/>
                  <a:pt x="13113" y="31180"/>
                  <a:pt x="13129" y="31180"/>
                </a:cubicBezTo>
                <a:cubicBezTo>
                  <a:pt x="13165" y="31180"/>
                  <a:pt x="13220" y="31131"/>
                  <a:pt x="13171" y="31082"/>
                </a:cubicBezTo>
                <a:lnTo>
                  <a:pt x="12894" y="30805"/>
                </a:lnTo>
                <a:lnTo>
                  <a:pt x="12894" y="30805"/>
                </a:lnTo>
                <a:lnTo>
                  <a:pt x="13171" y="30874"/>
                </a:lnTo>
                <a:cubicBezTo>
                  <a:pt x="13587" y="31221"/>
                  <a:pt x="14072" y="31568"/>
                  <a:pt x="14488" y="31845"/>
                </a:cubicBezTo>
                <a:cubicBezTo>
                  <a:pt x="14218" y="31796"/>
                  <a:pt x="13948" y="31773"/>
                  <a:pt x="13681" y="31773"/>
                </a:cubicBezTo>
                <a:cubicBezTo>
                  <a:pt x="13194" y="31773"/>
                  <a:pt x="12717" y="31849"/>
                  <a:pt x="12270" y="31983"/>
                </a:cubicBezTo>
                <a:cubicBezTo>
                  <a:pt x="12200" y="31914"/>
                  <a:pt x="12200" y="31914"/>
                  <a:pt x="12131" y="31845"/>
                </a:cubicBezTo>
                <a:cubicBezTo>
                  <a:pt x="12027" y="31776"/>
                  <a:pt x="11906" y="31741"/>
                  <a:pt x="11785" y="31741"/>
                </a:cubicBezTo>
                <a:cubicBezTo>
                  <a:pt x="11663" y="31741"/>
                  <a:pt x="11542" y="31776"/>
                  <a:pt x="11438" y="31845"/>
                </a:cubicBezTo>
                <a:cubicBezTo>
                  <a:pt x="11161" y="32122"/>
                  <a:pt x="11299" y="32538"/>
                  <a:pt x="11646" y="32677"/>
                </a:cubicBezTo>
                <a:cubicBezTo>
                  <a:pt x="11646" y="32697"/>
                  <a:pt x="11652" y="32705"/>
                  <a:pt x="11660" y="32705"/>
                </a:cubicBezTo>
                <a:cubicBezTo>
                  <a:pt x="11681" y="32705"/>
                  <a:pt x="11715" y="32656"/>
                  <a:pt x="11715" y="32607"/>
                </a:cubicBezTo>
                <a:cubicBezTo>
                  <a:pt x="11646" y="32469"/>
                  <a:pt x="11507" y="32261"/>
                  <a:pt x="11577" y="32053"/>
                </a:cubicBezTo>
                <a:cubicBezTo>
                  <a:pt x="11626" y="32004"/>
                  <a:pt x="11744" y="31955"/>
                  <a:pt x="11858" y="31955"/>
                </a:cubicBezTo>
                <a:cubicBezTo>
                  <a:pt x="11905" y="31955"/>
                  <a:pt x="11952" y="31963"/>
                  <a:pt x="11992" y="31983"/>
                </a:cubicBezTo>
                <a:lnTo>
                  <a:pt x="11715" y="32122"/>
                </a:lnTo>
                <a:cubicBezTo>
                  <a:pt x="11656" y="32182"/>
                  <a:pt x="11699" y="32344"/>
                  <a:pt x="11800" y="32344"/>
                </a:cubicBezTo>
                <a:cubicBezTo>
                  <a:pt x="11816" y="32344"/>
                  <a:pt x="11834" y="32340"/>
                  <a:pt x="11854" y="32330"/>
                </a:cubicBezTo>
                <a:lnTo>
                  <a:pt x="12062" y="32261"/>
                </a:lnTo>
                <a:lnTo>
                  <a:pt x="12062" y="32261"/>
                </a:lnTo>
                <a:cubicBezTo>
                  <a:pt x="12062" y="32399"/>
                  <a:pt x="11992" y="32607"/>
                  <a:pt x="11923" y="32746"/>
                </a:cubicBezTo>
                <a:cubicBezTo>
                  <a:pt x="11870" y="32786"/>
                  <a:pt x="11812" y="32803"/>
                  <a:pt x="11753" y="32803"/>
                </a:cubicBezTo>
                <a:cubicBezTo>
                  <a:pt x="11500" y="32803"/>
                  <a:pt x="11217" y="32498"/>
                  <a:pt x="11161" y="32330"/>
                </a:cubicBezTo>
                <a:cubicBezTo>
                  <a:pt x="11120" y="32289"/>
                  <a:pt x="11085" y="32273"/>
                  <a:pt x="11058" y="32273"/>
                </a:cubicBezTo>
                <a:cubicBezTo>
                  <a:pt x="10993" y="32273"/>
                  <a:pt x="10973" y="32371"/>
                  <a:pt x="11022" y="32469"/>
                </a:cubicBezTo>
                <a:cubicBezTo>
                  <a:pt x="11132" y="32688"/>
                  <a:pt x="11458" y="33037"/>
                  <a:pt x="11760" y="33037"/>
                </a:cubicBezTo>
                <a:cubicBezTo>
                  <a:pt x="11841" y="33037"/>
                  <a:pt x="11920" y="33012"/>
                  <a:pt x="11992" y="32954"/>
                </a:cubicBezTo>
                <a:cubicBezTo>
                  <a:pt x="12270" y="32746"/>
                  <a:pt x="12339" y="32469"/>
                  <a:pt x="12270" y="32122"/>
                </a:cubicBezTo>
                <a:cubicBezTo>
                  <a:pt x="12658" y="32011"/>
                  <a:pt x="13046" y="31956"/>
                  <a:pt x="13430" y="31956"/>
                </a:cubicBezTo>
                <a:cubicBezTo>
                  <a:pt x="14005" y="31956"/>
                  <a:pt x="14571" y="32081"/>
                  <a:pt x="15112" y="32330"/>
                </a:cubicBezTo>
                <a:cubicBezTo>
                  <a:pt x="15736" y="32815"/>
                  <a:pt x="16360" y="33231"/>
                  <a:pt x="16914" y="33647"/>
                </a:cubicBezTo>
                <a:cubicBezTo>
                  <a:pt x="16013" y="33855"/>
                  <a:pt x="15112" y="34063"/>
                  <a:pt x="14141" y="34202"/>
                </a:cubicBezTo>
                <a:lnTo>
                  <a:pt x="13587" y="34063"/>
                </a:lnTo>
                <a:cubicBezTo>
                  <a:pt x="12270" y="33647"/>
                  <a:pt x="10953" y="33301"/>
                  <a:pt x="9636" y="33093"/>
                </a:cubicBezTo>
                <a:cubicBezTo>
                  <a:pt x="9511" y="33065"/>
                  <a:pt x="9350" y="33051"/>
                  <a:pt x="9171" y="33051"/>
                </a:cubicBezTo>
                <a:cubicBezTo>
                  <a:pt x="8454" y="33051"/>
                  <a:pt x="7445" y="33273"/>
                  <a:pt x="7279" y="33716"/>
                </a:cubicBezTo>
                <a:lnTo>
                  <a:pt x="7140" y="33786"/>
                </a:lnTo>
                <a:cubicBezTo>
                  <a:pt x="7071" y="33786"/>
                  <a:pt x="7002" y="33855"/>
                  <a:pt x="7071" y="33924"/>
                </a:cubicBezTo>
                <a:cubicBezTo>
                  <a:pt x="7279" y="34202"/>
                  <a:pt x="7487" y="34410"/>
                  <a:pt x="7833" y="34548"/>
                </a:cubicBezTo>
                <a:cubicBezTo>
                  <a:pt x="8733" y="35088"/>
                  <a:pt x="9671" y="35290"/>
                  <a:pt x="10620" y="35290"/>
                </a:cubicBezTo>
                <a:cubicBezTo>
                  <a:pt x="11866" y="35290"/>
                  <a:pt x="13130" y="34942"/>
                  <a:pt x="14349" y="34548"/>
                </a:cubicBezTo>
                <a:lnTo>
                  <a:pt x="14696" y="34687"/>
                </a:lnTo>
                <a:cubicBezTo>
                  <a:pt x="14835" y="34687"/>
                  <a:pt x="14904" y="34548"/>
                  <a:pt x="14835" y="34410"/>
                </a:cubicBezTo>
                <a:lnTo>
                  <a:pt x="15181" y="34271"/>
                </a:lnTo>
                <a:cubicBezTo>
                  <a:pt x="15805" y="34202"/>
                  <a:pt x="16429" y="33994"/>
                  <a:pt x="17053" y="33786"/>
                </a:cubicBezTo>
                <a:cubicBezTo>
                  <a:pt x="17746" y="34340"/>
                  <a:pt x="18439" y="34964"/>
                  <a:pt x="19063" y="35657"/>
                </a:cubicBezTo>
                <a:cubicBezTo>
                  <a:pt x="20241" y="38222"/>
                  <a:pt x="21420" y="40787"/>
                  <a:pt x="22529" y="43352"/>
                </a:cubicBezTo>
                <a:cubicBezTo>
                  <a:pt x="22555" y="43405"/>
                  <a:pt x="22602" y="43427"/>
                  <a:pt x="22646" y="43427"/>
                </a:cubicBezTo>
                <a:cubicBezTo>
                  <a:pt x="22717" y="43427"/>
                  <a:pt x="22780" y="43368"/>
                  <a:pt x="22737" y="43282"/>
                </a:cubicBezTo>
                <a:cubicBezTo>
                  <a:pt x="22044" y="41342"/>
                  <a:pt x="21281" y="39539"/>
                  <a:pt x="20449" y="37668"/>
                </a:cubicBezTo>
                <a:cubicBezTo>
                  <a:pt x="20103" y="36489"/>
                  <a:pt x="20103" y="35172"/>
                  <a:pt x="20449" y="33994"/>
                </a:cubicBezTo>
                <a:cubicBezTo>
                  <a:pt x="20449" y="34202"/>
                  <a:pt x="20519" y="34410"/>
                  <a:pt x="20588" y="34618"/>
                </a:cubicBezTo>
                <a:cubicBezTo>
                  <a:pt x="20629" y="34699"/>
                  <a:pt x="20693" y="34732"/>
                  <a:pt x="20753" y="34732"/>
                </a:cubicBezTo>
                <a:cubicBezTo>
                  <a:pt x="20796" y="34732"/>
                  <a:pt x="20837" y="34716"/>
                  <a:pt x="20865" y="34687"/>
                </a:cubicBezTo>
                <a:cubicBezTo>
                  <a:pt x="21558" y="33994"/>
                  <a:pt x="22044" y="33093"/>
                  <a:pt x="22252" y="32122"/>
                </a:cubicBezTo>
                <a:cubicBezTo>
                  <a:pt x="22598" y="31290"/>
                  <a:pt x="22806" y="30458"/>
                  <a:pt x="22945" y="29557"/>
                </a:cubicBezTo>
                <a:cubicBezTo>
                  <a:pt x="23222" y="28518"/>
                  <a:pt x="23361" y="27131"/>
                  <a:pt x="22737" y="26230"/>
                </a:cubicBezTo>
                <a:lnTo>
                  <a:pt x="22598" y="26230"/>
                </a:lnTo>
                <a:cubicBezTo>
                  <a:pt x="22564" y="26195"/>
                  <a:pt x="22512" y="26178"/>
                  <a:pt x="22460" y="26178"/>
                </a:cubicBezTo>
                <a:cubicBezTo>
                  <a:pt x="22408" y="26178"/>
                  <a:pt x="22356" y="26195"/>
                  <a:pt x="22321" y="26230"/>
                </a:cubicBezTo>
                <a:cubicBezTo>
                  <a:pt x="21974" y="26507"/>
                  <a:pt x="21697" y="26785"/>
                  <a:pt x="21489" y="27201"/>
                </a:cubicBezTo>
                <a:cubicBezTo>
                  <a:pt x="21466" y="27177"/>
                  <a:pt x="21443" y="27170"/>
                  <a:pt x="21422" y="27170"/>
                </a:cubicBezTo>
                <a:cubicBezTo>
                  <a:pt x="21381" y="27170"/>
                  <a:pt x="21350" y="27201"/>
                  <a:pt x="21350" y="27201"/>
                </a:cubicBezTo>
                <a:cubicBezTo>
                  <a:pt x="20172" y="28448"/>
                  <a:pt x="19756" y="31221"/>
                  <a:pt x="20241" y="33162"/>
                </a:cubicBezTo>
                <a:cubicBezTo>
                  <a:pt x="19895" y="34340"/>
                  <a:pt x="19756" y="35588"/>
                  <a:pt x="19895" y="36905"/>
                </a:cubicBezTo>
                <a:cubicBezTo>
                  <a:pt x="19410" y="35727"/>
                  <a:pt x="18855" y="34548"/>
                  <a:pt x="18370" y="33439"/>
                </a:cubicBezTo>
                <a:cubicBezTo>
                  <a:pt x="18439" y="33439"/>
                  <a:pt x="18508" y="33439"/>
                  <a:pt x="18508" y="33301"/>
                </a:cubicBezTo>
                <a:cubicBezTo>
                  <a:pt x="17746" y="31568"/>
                  <a:pt x="17538" y="29696"/>
                  <a:pt x="17885" y="27894"/>
                </a:cubicBezTo>
                <a:lnTo>
                  <a:pt x="18023" y="27894"/>
                </a:lnTo>
                <a:cubicBezTo>
                  <a:pt x="19202" y="26923"/>
                  <a:pt x="19479" y="24566"/>
                  <a:pt x="19756" y="23180"/>
                </a:cubicBezTo>
                <a:cubicBezTo>
                  <a:pt x="19895" y="22140"/>
                  <a:pt x="20380" y="19160"/>
                  <a:pt x="19063" y="18605"/>
                </a:cubicBezTo>
                <a:cubicBezTo>
                  <a:pt x="18954" y="18523"/>
                  <a:pt x="18833" y="18484"/>
                  <a:pt x="18715" y="18484"/>
                </a:cubicBezTo>
                <a:cubicBezTo>
                  <a:pt x="18534" y="18484"/>
                  <a:pt x="18357" y="18576"/>
                  <a:pt x="18231" y="18744"/>
                </a:cubicBezTo>
                <a:cubicBezTo>
                  <a:pt x="18174" y="18715"/>
                  <a:pt x="18116" y="18698"/>
                  <a:pt x="18069" y="18698"/>
                </a:cubicBezTo>
                <a:cubicBezTo>
                  <a:pt x="18001" y="18698"/>
                  <a:pt x="17954" y="18732"/>
                  <a:pt x="17954" y="18813"/>
                </a:cubicBezTo>
                <a:cubicBezTo>
                  <a:pt x="17469" y="19645"/>
                  <a:pt x="16706" y="23735"/>
                  <a:pt x="17330" y="25329"/>
                </a:cubicBezTo>
                <a:cubicBezTo>
                  <a:pt x="17191" y="26161"/>
                  <a:pt x="17330" y="26993"/>
                  <a:pt x="17677" y="27755"/>
                </a:cubicBezTo>
                <a:cubicBezTo>
                  <a:pt x="17469" y="29349"/>
                  <a:pt x="17538" y="31013"/>
                  <a:pt x="18023" y="32538"/>
                </a:cubicBezTo>
                <a:lnTo>
                  <a:pt x="16706" y="29627"/>
                </a:lnTo>
                <a:cubicBezTo>
                  <a:pt x="16706" y="29627"/>
                  <a:pt x="16706" y="29557"/>
                  <a:pt x="16706" y="29557"/>
                </a:cubicBezTo>
                <a:cubicBezTo>
                  <a:pt x="16221" y="28587"/>
                  <a:pt x="15944" y="27478"/>
                  <a:pt x="15944" y="26369"/>
                </a:cubicBezTo>
                <a:lnTo>
                  <a:pt x="15944" y="24982"/>
                </a:lnTo>
                <a:cubicBezTo>
                  <a:pt x="15944" y="24913"/>
                  <a:pt x="15944" y="24844"/>
                  <a:pt x="15944" y="24774"/>
                </a:cubicBezTo>
                <a:cubicBezTo>
                  <a:pt x="16013" y="24844"/>
                  <a:pt x="16082" y="24913"/>
                  <a:pt x="16152" y="24913"/>
                </a:cubicBezTo>
                <a:cubicBezTo>
                  <a:pt x="16172" y="24933"/>
                  <a:pt x="16198" y="24942"/>
                  <a:pt x="16225" y="24942"/>
                </a:cubicBezTo>
                <a:cubicBezTo>
                  <a:pt x="16290" y="24942"/>
                  <a:pt x="16360" y="24893"/>
                  <a:pt x="16360" y="24844"/>
                </a:cubicBezTo>
                <a:cubicBezTo>
                  <a:pt x="16567" y="24289"/>
                  <a:pt x="16429" y="23457"/>
                  <a:pt x="15736" y="23319"/>
                </a:cubicBezTo>
                <a:cubicBezTo>
                  <a:pt x="15666" y="23319"/>
                  <a:pt x="15597" y="23388"/>
                  <a:pt x="15597" y="23457"/>
                </a:cubicBezTo>
                <a:cubicBezTo>
                  <a:pt x="15389" y="23804"/>
                  <a:pt x="15458" y="24289"/>
                  <a:pt x="15736" y="24636"/>
                </a:cubicBezTo>
                <a:cubicBezTo>
                  <a:pt x="15666" y="25676"/>
                  <a:pt x="15736" y="26715"/>
                  <a:pt x="15874" y="27686"/>
                </a:cubicBezTo>
                <a:cubicBezTo>
                  <a:pt x="15528" y="26923"/>
                  <a:pt x="15181" y="26091"/>
                  <a:pt x="14904" y="25260"/>
                </a:cubicBezTo>
                <a:cubicBezTo>
                  <a:pt x="14627" y="23873"/>
                  <a:pt x="14488" y="22487"/>
                  <a:pt x="14419" y="21170"/>
                </a:cubicBezTo>
                <a:cubicBezTo>
                  <a:pt x="14488" y="21100"/>
                  <a:pt x="14557" y="21100"/>
                  <a:pt x="14557" y="21031"/>
                </a:cubicBezTo>
                <a:cubicBezTo>
                  <a:pt x="14765" y="19991"/>
                  <a:pt x="14835" y="18952"/>
                  <a:pt x="14973" y="17843"/>
                </a:cubicBezTo>
                <a:cubicBezTo>
                  <a:pt x="15042" y="17427"/>
                  <a:pt x="15112" y="17011"/>
                  <a:pt x="15181" y="16595"/>
                </a:cubicBezTo>
                <a:cubicBezTo>
                  <a:pt x="15458" y="14515"/>
                  <a:pt x="15597" y="12436"/>
                  <a:pt x="15597" y="10356"/>
                </a:cubicBezTo>
                <a:cubicBezTo>
                  <a:pt x="15597" y="10252"/>
                  <a:pt x="15528" y="10200"/>
                  <a:pt x="15458" y="10200"/>
                </a:cubicBezTo>
                <a:cubicBezTo>
                  <a:pt x="15389" y="10200"/>
                  <a:pt x="15320" y="10252"/>
                  <a:pt x="15320" y="10356"/>
                </a:cubicBezTo>
                <a:cubicBezTo>
                  <a:pt x="15320" y="10564"/>
                  <a:pt x="15320" y="10703"/>
                  <a:pt x="15250" y="10911"/>
                </a:cubicBezTo>
                <a:cubicBezTo>
                  <a:pt x="15181" y="10495"/>
                  <a:pt x="15042" y="10079"/>
                  <a:pt x="14835" y="9802"/>
                </a:cubicBezTo>
                <a:cubicBezTo>
                  <a:pt x="14718" y="9632"/>
                  <a:pt x="14604" y="9559"/>
                  <a:pt x="14495" y="9559"/>
                </a:cubicBezTo>
                <a:cubicBezTo>
                  <a:pt x="13894" y="9559"/>
                  <a:pt x="13438" y="11764"/>
                  <a:pt x="13379" y="11881"/>
                </a:cubicBezTo>
                <a:cubicBezTo>
                  <a:pt x="13102" y="14654"/>
                  <a:pt x="13310" y="17496"/>
                  <a:pt x="14072" y="20199"/>
                </a:cubicBezTo>
                <a:cubicBezTo>
                  <a:pt x="14072" y="21516"/>
                  <a:pt x="14211" y="22833"/>
                  <a:pt x="14419" y="24220"/>
                </a:cubicBezTo>
                <a:cubicBezTo>
                  <a:pt x="14349" y="24012"/>
                  <a:pt x="14280" y="23804"/>
                  <a:pt x="14211" y="23596"/>
                </a:cubicBezTo>
                <a:cubicBezTo>
                  <a:pt x="13379" y="21447"/>
                  <a:pt x="12616" y="19298"/>
                  <a:pt x="11785" y="17080"/>
                </a:cubicBezTo>
                <a:cubicBezTo>
                  <a:pt x="11715" y="15832"/>
                  <a:pt x="11646" y="14654"/>
                  <a:pt x="11577" y="13475"/>
                </a:cubicBezTo>
                <a:cubicBezTo>
                  <a:pt x="11577" y="13129"/>
                  <a:pt x="11646" y="12782"/>
                  <a:pt x="11646" y="12436"/>
                </a:cubicBezTo>
                <a:lnTo>
                  <a:pt x="11646" y="12644"/>
                </a:lnTo>
                <a:lnTo>
                  <a:pt x="11646" y="14377"/>
                </a:lnTo>
                <a:cubicBezTo>
                  <a:pt x="11646" y="14481"/>
                  <a:pt x="11733" y="14533"/>
                  <a:pt x="11819" y="14533"/>
                </a:cubicBezTo>
                <a:cubicBezTo>
                  <a:pt x="11906" y="14533"/>
                  <a:pt x="11992" y="14481"/>
                  <a:pt x="11992" y="14377"/>
                </a:cubicBezTo>
                <a:cubicBezTo>
                  <a:pt x="11992" y="14169"/>
                  <a:pt x="11992" y="13822"/>
                  <a:pt x="11992" y="13475"/>
                </a:cubicBezTo>
                <a:cubicBezTo>
                  <a:pt x="11992" y="12366"/>
                  <a:pt x="11923" y="11257"/>
                  <a:pt x="11854" y="10217"/>
                </a:cubicBezTo>
                <a:cubicBezTo>
                  <a:pt x="11785" y="9524"/>
                  <a:pt x="11715" y="8692"/>
                  <a:pt x="11507" y="7861"/>
                </a:cubicBezTo>
                <a:cubicBezTo>
                  <a:pt x="11577" y="6682"/>
                  <a:pt x="11438" y="5504"/>
                  <a:pt x="11091" y="4395"/>
                </a:cubicBezTo>
                <a:cubicBezTo>
                  <a:pt x="11065" y="4342"/>
                  <a:pt x="11018" y="4319"/>
                  <a:pt x="10971" y="4319"/>
                </a:cubicBezTo>
                <a:cubicBezTo>
                  <a:pt x="10893" y="4319"/>
                  <a:pt x="10814" y="4378"/>
                  <a:pt x="10814" y="4464"/>
                </a:cubicBezTo>
                <a:lnTo>
                  <a:pt x="10814" y="5573"/>
                </a:lnTo>
                <a:cubicBezTo>
                  <a:pt x="10467" y="4880"/>
                  <a:pt x="9982" y="4187"/>
                  <a:pt x="9358" y="3771"/>
                </a:cubicBezTo>
                <a:cubicBezTo>
                  <a:pt x="9301" y="3742"/>
                  <a:pt x="9255" y="3725"/>
                  <a:pt x="9217" y="3725"/>
                </a:cubicBezTo>
                <a:cubicBezTo>
                  <a:pt x="9162" y="3725"/>
                  <a:pt x="9122" y="3759"/>
                  <a:pt x="9081" y="3840"/>
                </a:cubicBezTo>
                <a:cubicBezTo>
                  <a:pt x="8596" y="5019"/>
                  <a:pt x="9012" y="6266"/>
                  <a:pt x="9358" y="7445"/>
                </a:cubicBezTo>
                <a:cubicBezTo>
                  <a:pt x="9913" y="9178"/>
                  <a:pt x="10121" y="11119"/>
                  <a:pt x="11022" y="12713"/>
                </a:cubicBezTo>
                <a:cubicBezTo>
                  <a:pt x="11022" y="13060"/>
                  <a:pt x="11091" y="13337"/>
                  <a:pt x="11161" y="13614"/>
                </a:cubicBezTo>
                <a:cubicBezTo>
                  <a:pt x="11161" y="13683"/>
                  <a:pt x="11230" y="13753"/>
                  <a:pt x="11299" y="13753"/>
                </a:cubicBezTo>
                <a:cubicBezTo>
                  <a:pt x="11369" y="14585"/>
                  <a:pt x="11438" y="15555"/>
                  <a:pt x="11507" y="16456"/>
                </a:cubicBezTo>
                <a:cubicBezTo>
                  <a:pt x="10953" y="15000"/>
                  <a:pt x="10329" y="13614"/>
                  <a:pt x="9705" y="12158"/>
                </a:cubicBezTo>
                <a:cubicBezTo>
                  <a:pt x="9705" y="12158"/>
                  <a:pt x="9844" y="12158"/>
                  <a:pt x="9774" y="12089"/>
                </a:cubicBezTo>
                <a:cubicBezTo>
                  <a:pt x="9566" y="11742"/>
                  <a:pt x="9358" y="11327"/>
                  <a:pt x="9081" y="11049"/>
                </a:cubicBezTo>
                <a:cubicBezTo>
                  <a:pt x="8527" y="9802"/>
                  <a:pt x="7903" y="8623"/>
                  <a:pt x="7140" y="7514"/>
                </a:cubicBezTo>
                <a:cubicBezTo>
                  <a:pt x="7279" y="7445"/>
                  <a:pt x="7279" y="7375"/>
                  <a:pt x="7140" y="7306"/>
                </a:cubicBezTo>
                <a:cubicBezTo>
                  <a:pt x="7071" y="7306"/>
                  <a:pt x="7002" y="7237"/>
                  <a:pt x="6932" y="7167"/>
                </a:cubicBezTo>
                <a:cubicBezTo>
                  <a:pt x="6863" y="7098"/>
                  <a:pt x="6863" y="7098"/>
                  <a:pt x="6794" y="7029"/>
                </a:cubicBezTo>
                <a:cubicBezTo>
                  <a:pt x="6863" y="6959"/>
                  <a:pt x="6863" y="6890"/>
                  <a:pt x="6794" y="6890"/>
                </a:cubicBezTo>
                <a:cubicBezTo>
                  <a:pt x="5892" y="4187"/>
                  <a:pt x="4090" y="1137"/>
                  <a:pt x="1317" y="28"/>
                </a:cubicBezTo>
                <a:cubicBezTo>
                  <a:pt x="1299" y="9"/>
                  <a:pt x="1275" y="0"/>
                  <a:pt x="125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68"/>
          <p:cNvSpPr txBox="1"/>
          <p:nvPr>
            <p:ph type="title"/>
          </p:nvPr>
        </p:nvSpPr>
        <p:spPr>
          <a:xfrm>
            <a:off x="2212050" y="1653150"/>
            <a:ext cx="4719900" cy="183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accent3"/>
                </a:solidFill>
                <a:latin typeface="Karla"/>
                <a:ea typeface="Karla"/>
                <a:cs typeface="Karla"/>
                <a:sym typeface="Karl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User Study Discussion Guide</a:t>
            </a:r>
            <a:endParaRPr>
              <a:solidFill>
                <a:schemeClr val="accent3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accent3"/>
                </a:solidFill>
                <a:latin typeface="Karla"/>
                <a:ea typeface="Karla"/>
                <a:cs typeface="Karla"/>
                <a:sym typeface="Karl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User Test Summary</a:t>
            </a:r>
            <a:endParaRPr>
              <a:solidFill>
                <a:schemeClr val="accent3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accent3"/>
                </a:solidFill>
                <a:latin typeface="Karla"/>
                <a:ea typeface="Karla"/>
                <a:cs typeface="Karla"/>
                <a:sym typeface="Karl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Med-fi Prototype (Figma)</a:t>
            </a:r>
            <a:endParaRPr>
              <a:solidFill>
                <a:schemeClr val="accent3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accent3"/>
                </a:solidFill>
                <a:latin typeface="Karla"/>
                <a:ea typeface="Karla"/>
                <a:cs typeface="Karla"/>
                <a:sym typeface="Karla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Med-fi Prototype (Maze)</a:t>
            </a:r>
            <a:endParaRPr/>
          </a:p>
        </p:txBody>
      </p:sp>
      <p:pic>
        <p:nvPicPr>
          <p:cNvPr id="507" name="Google Shape;507;p6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6530643">
            <a:off x="5966243" y="299949"/>
            <a:ext cx="3399112" cy="2281600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68"/>
          <p:cNvSpPr/>
          <p:nvPr/>
        </p:nvSpPr>
        <p:spPr>
          <a:xfrm rot="10800000">
            <a:off x="6759100" y="-400300"/>
            <a:ext cx="1813398" cy="3371099"/>
          </a:xfrm>
          <a:custGeom>
            <a:rect b="b" l="l" r="r" t="t"/>
            <a:pathLst>
              <a:path extrusionOk="0" h="43428" w="23361">
                <a:moveTo>
                  <a:pt x="1627" y="363"/>
                </a:moveTo>
                <a:cubicBezTo>
                  <a:pt x="1637" y="363"/>
                  <a:pt x="1649" y="367"/>
                  <a:pt x="1664" y="374"/>
                </a:cubicBezTo>
                <a:cubicBezTo>
                  <a:pt x="2635" y="859"/>
                  <a:pt x="3466" y="1622"/>
                  <a:pt x="4090" y="2454"/>
                </a:cubicBezTo>
                <a:cubicBezTo>
                  <a:pt x="4437" y="2870"/>
                  <a:pt x="4783" y="3355"/>
                  <a:pt x="5061" y="3840"/>
                </a:cubicBezTo>
                <a:cubicBezTo>
                  <a:pt x="4229" y="2592"/>
                  <a:pt x="3120" y="1553"/>
                  <a:pt x="1733" y="859"/>
                </a:cubicBezTo>
                <a:cubicBezTo>
                  <a:pt x="1609" y="611"/>
                  <a:pt x="1541" y="363"/>
                  <a:pt x="1627" y="363"/>
                </a:cubicBezTo>
                <a:close/>
                <a:moveTo>
                  <a:pt x="1872" y="1206"/>
                </a:moveTo>
                <a:lnTo>
                  <a:pt x="1872" y="1206"/>
                </a:lnTo>
                <a:cubicBezTo>
                  <a:pt x="2981" y="1969"/>
                  <a:pt x="4021" y="2870"/>
                  <a:pt x="4783" y="4048"/>
                </a:cubicBezTo>
                <a:cubicBezTo>
                  <a:pt x="5130" y="4464"/>
                  <a:pt x="5407" y="4949"/>
                  <a:pt x="5754" y="5434"/>
                </a:cubicBezTo>
                <a:cubicBezTo>
                  <a:pt x="5546" y="5157"/>
                  <a:pt x="5338" y="4880"/>
                  <a:pt x="5061" y="4603"/>
                </a:cubicBezTo>
                <a:cubicBezTo>
                  <a:pt x="5061" y="4582"/>
                  <a:pt x="5049" y="4574"/>
                  <a:pt x="5034" y="4574"/>
                </a:cubicBezTo>
                <a:cubicBezTo>
                  <a:pt x="4997" y="4574"/>
                  <a:pt x="4942" y="4623"/>
                  <a:pt x="4991" y="4672"/>
                </a:cubicBezTo>
                <a:lnTo>
                  <a:pt x="5061" y="4811"/>
                </a:lnTo>
                <a:cubicBezTo>
                  <a:pt x="4229" y="3979"/>
                  <a:pt x="3328" y="3286"/>
                  <a:pt x="2635" y="2454"/>
                </a:cubicBezTo>
                <a:cubicBezTo>
                  <a:pt x="2357" y="2038"/>
                  <a:pt x="2080" y="1622"/>
                  <a:pt x="1872" y="1206"/>
                </a:cubicBezTo>
                <a:close/>
                <a:moveTo>
                  <a:pt x="4853" y="5019"/>
                </a:moveTo>
                <a:cubicBezTo>
                  <a:pt x="5199" y="5365"/>
                  <a:pt x="5615" y="5712"/>
                  <a:pt x="5962" y="6058"/>
                </a:cubicBezTo>
                <a:cubicBezTo>
                  <a:pt x="5546" y="5712"/>
                  <a:pt x="5130" y="5365"/>
                  <a:pt x="4714" y="5019"/>
                </a:cubicBezTo>
                <a:close/>
                <a:moveTo>
                  <a:pt x="908" y="865"/>
                </a:moveTo>
                <a:cubicBezTo>
                  <a:pt x="998" y="865"/>
                  <a:pt x="1110" y="885"/>
                  <a:pt x="1248" y="929"/>
                </a:cubicBezTo>
                <a:cubicBezTo>
                  <a:pt x="1317" y="998"/>
                  <a:pt x="1317" y="998"/>
                  <a:pt x="1387" y="998"/>
                </a:cubicBezTo>
                <a:cubicBezTo>
                  <a:pt x="1733" y="1899"/>
                  <a:pt x="2219" y="2662"/>
                  <a:pt x="2981" y="3286"/>
                </a:cubicBezTo>
                <a:lnTo>
                  <a:pt x="2773" y="3147"/>
                </a:lnTo>
                <a:lnTo>
                  <a:pt x="2080" y="2454"/>
                </a:lnTo>
                <a:cubicBezTo>
                  <a:pt x="2048" y="2422"/>
                  <a:pt x="2016" y="2408"/>
                  <a:pt x="1987" y="2408"/>
                </a:cubicBezTo>
                <a:cubicBezTo>
                  <a:pt x="1892" y="2408"/>
                  <a:pt x="1835" y="2555"/>
                  <a:pt x="1941" y="2662"/>
                </a:cubicBezTo>
                <a:cubicBezTo>
                  <a:pt x="2219" y="2939"/>
                  <a:pt x="2496" y="3216"/>
                  <a:pt x="2842" y="3494"/>
                </a:cubicBezTo>
                <a:cubicBezTo>
                  <a:pt x="2981" y="3632"/>
                  <a:pt x="3050" y="3771"/>
                  <a:pt x="3189" y="3909"/>
                </a:cubicBezTo>
                <a:cubicBezTo>
                  <a:pt x="4229" y="4949"/>
                  <a:pt x="5407" y="5920"/>
                  <a:pt x="6516" y="6890"/>
                </a:cubicBezTo>
                <a:cubicBezTo>
                  <a:pt x="5477" y="6336"/>
                  <a:pt x="4506" y="5712"/>
                  <a:pt x="3605" y="5019"/>
                </a:cubicBezTo>
                <a:cubicBezTo>
                  <a:pt x="2912" y="4464"/>
                  <a:pt x="2219" y="3840"/>
                  <a:pt x="1595" y="3147"/>
                </a:cubicBezTo>
                <a:cubicBezTo>
                  <a:pt x="1343" y="2895"/>
                  <a:pt x="1" y="865"/>
                  <a:pt x="908" y="865"/>
                </a:cubicBezTo>
                <a:close/>
                <a:moveTo>
                  <a:pt x="5886" y="8512"/>
                </a:moveTo>
                <a:cubicBezTo>
                  <a:pt x="5930" y="8512"/>
                  <a:pt x="5980" y="8528"/>
                  <a:pt x="6031" y="8554"/>
                </a:cubicBezTo>
                <a:cubicBezTo>
                  <a:pt x="5962" y="8623"/>
                  <a:pt x="5962" y="8762"/>
                  <a:pt x="6031" y="8762"/>
                </a:cubicBezTo>
                <a:lnTo>
                  <a:pt x="6308" y="8900"/>
                </a:lnTo>
                <a:cubicBezTo>
                  <a:pt x="6308" y="8900"/>
                  <a:pt x="6378" y="8970"/>
                  <a:pt x="6308" y="8970"/>
                </a:cubicBezTo>
                <a:lnTo>
                  <a:pt x="6378" y="8970"/>
                </a:lnTo>
                <a:cubicBezTo>
                  <a:pt x="6355" y="8993"/>
                  <a:pt x="6324" y="9001"/>
                  <a:pt x="6290" y="9001"/>
                </a:cubicBezTo>
                <a:cubicBezTo>
                  <a:pt x="6224" y="9001"/>
                  <a:pt x="6147" y="8970"/>
                  <a:pt x="6100" y="8970"/>
                </a:cubicBezTo>
                <a:cubicBezTo>
                  <a:pt x="5962" y="8970"/>
                  <a:pt x="5823" y="8900"/>
                  <a:pt x="5754" y="8900"/>
                </a:cubicBezTo>
                <a:cubicBezTo>
                  <a:pt x="5754" y="8831"/>
                  <a:pt x="5754" y="8762"/>
                  <a:pt x="5754" y="8692"/>
                </a:cubicBezTo>
                <a:cubicBezTo>
                  <a:pt x="5754" y="8561"/>
                  <a:pt x="5810" y="8512"/>
                  <a:pt x="5886" y="8512"/>
                </a:cubicBezTo>
                <a:close/>
                <a:moveTo>
                  <a:pt x="10608" y="9641"/>
                </a:moveTo>
                <a:cubicBezTo>
                  <a:pt x="10607" y="9643"/>
                  <a:pt x="10606" y="9650"/>
                  <a:pt x="10606" y="9663"/>
                </a:cubicBezTo>
                <a:cubicBezTo>
                  <a:pt x="10606" y="9655"/>
                  <a:pt x="10607" y="9648"/>
                  <a:pt x="10608" y="9641"/>
                </a:cubicBezTo>
                <a:close/>
                <a:moveTo>
                  <a:pt x="3879" y="10107"/>
                </a:moveTo>
                <a:cubicBezTo>
                  <a:pt x="3938" y="10107"/>
                  <a:pt x="4014" y="10123"/>
                  <a:pt x="4090" y="10148"/>
                </a:cubicBezTo>
                <a:cubicBezTo>
                  <a:pt x="4160" y="10564"/>
                  <a:pt x="4298" y="11049"/>
                  <a:pt x="4575" y="11396"/>
                </a:cubicBezTo>
                <a:cubicBezTo>
                  <a:pt x="4229" y="11049"/>
                  <a:pt x="3952" y="10703"/>
                  <a:pt x="3813" y="10287"/>
                </a:cubicBezTo>
                <a:cubicBezTo>
                  <a:pt x="3725" y="10155"/>
                  <a:pt x="3776" y="10107"/>
                  <a:pt x="3879" y="10107"/>
                </a:cubicBezTo>
                <a:close/>
                <a:moveTo>
                  <a:pt x="9281" y="4291"/>
                </a:moveTo>
                <a:cubicBezTo>
                  <a:pt x="9621" y="4291"/>
                  <a:pt x="10370" y="5378"/>
                  <a:pt x="10467" y="5573"/>
                </a:cubicBezTo>
                <a:cubicBezTo>
                  <a:pt x="10606" y="6058"/>
                  <a:pt x="10814" y="6544"/>
                  <a:pt x="10953" y="7029"/>
                </a:cubicBezTo>
                <a:cubicBezTo>
                  <a:pt x="11022" y="7791"/>
                  <a:pt x="11091" y="8554"/>
                  <a:pt x="11230" y="9316"/>
                </a:cubicBezTo>
                <a:cubicBezTo>
                  <a:pt x="11230" y="10010"/>
                  <a:pt x="11299" y="10703"/>
                  <a:pt x="11299" y="11396"/>
                </a:cubicBezTo>
                <a:cubicBezTo>
                  <a:pt x="11299" y="11119"/>
                  <a:pt x="11230" y="10911"/>
                  <a:pt x="11161" y="10633"/>
                </a:cubicBezTo>
                <a:cubicBezTo>
                  <a:pt x="11091" y="10356"/>
                  <a:pt x="11091" y="10148"/>
                  <a:pt x="11091" y="9940"/>
                </a:cubicBezTo>
                <a:cubicBezTo>
                  <a:pt x="11022" y="8277"/>
                  <a:pt x="10606" y="6613"/>
                  <a:pt x="9844" y="5157"/>
                </a:cubicBezTo>
                <a:cubicBezTo>
                  <a:pt x="9844" y="5114"/>
                  <a:pt x="9824" y="5098"/>
                  <a:pt x="9796" y="5098"/>
                </a:cubicBezTo>
                <a:cubicBezTo>
                  <a:pt x="9735" y="5098"/>
                  <a:pt x="9636" y="5179"/>
                  <a:pt x="9636" y="5227"/>
                </a:cubicBezTo>
                <a:cubicBezTo>
                  <a:pt x="9566" y="5365"/>
                  <a:pt x="9566" y="5573"/>
                  <a:pt x="9636" y="5781"/>
                </a:cubicBezTo>
                <a:cubicBezTo>
                  <a:pt x="9601" y="5850"/>
                  <a:pt x="9653" y="5885"/>
                  <a:pt x="9714" y="5885"/>
                </a:cubicBezTo>
                <a:cubicBezTo>
                  <a:pt x="9774" y="5885"/>
                  <a:pt x="9844" y="5850"/>
                  <a:pt x="9844" y="5781"/>
                </a:cubicBezTo>
                <a:cubicBezTo>
                  <a:pt x="10052" y="5920"/>
                  <a:pt x="10260" y="6197"/>
                  <a:pt x="10190" y="6474"/>
                </a:cubicBezTo>
                <a:cubicBezTo>
                  <a:pt x="10467" y="7375"/>
                  <a:pt x="10675" y="8277"/>
                  <a:pt x="10745" y="9247"/>
                </a:cubicBezTo>
                <a:lnTo>
                  <a:pt x="10745" y="9455"/>
                </a:lnTo>
                <a:cubicBezTo>
                  <a:pt x="10683" y="9517"/>
                  <a:pt x="10621" y="9579"/>
                  <a:pt x="10608" y="9641"/>
                </a:cubicBezTo>
                <a:lnTo>
                  <a:pt x="10608" y="9641"/>
                </a:lnTo>
                <a:cubicBezTo>
                  <a:pt x="10609" y="9640"/>
                  <a:pt x="10609" y="9640"/>
                  <a:pt x="10610" y="9640"/>
                </a:cubicBezTo>
                <a:cubicBezTo>
                  <a:pt x="10637" y="9640"/>
                  <a:pt x="10819" y="10755"/>
                  <a:pt x="10883" y="11396"/>
                </a:cubicBezTo>
                <a:lnTo>
                  <a:pt x="10883" y="11673"/>
                </a:lnTo>
                <a:cubicBezTo>
                  <a:pt x="10606" y="10911"/>
                  <a:pt x="10398" y="10079"/>
                  <a:pt x="10260" y="9316"/>
                </a:cubicBezTo>
                <a:cubicBezTo>
                  <a:pt x="9913" y="7861"/>
                  <a:pt x="9428" y="6474"/>
                  <a:pt x="9150" y="5019"/>
                </a:cubicBezTo>
                <a:cubicBezTo>
                  <a:pt x="9068" y="4484"/>
                  <a:pt x="9138" y="4291"/>
                  <a:pt x="9281" y="4291"/>
                </a:cubicBezTo>
                <a:close/>
                <a:moveTo>
                  <a:pt x="4645" y="10287"/>
                </a:moveTo>
                <a:cubicBezTo>
                  <a:pt x="5130" y="10495"/>
                  <a:pt x="5615" y="10703"/>
                  <a:pt x="6100" y="10911"/>
                </a:cubicBezTo>
                <a:cubicBezTo>
                  <a:pt x="6863" y="11535"/>
                  <a:pt x="7487" y="12158"/>
                  <a:pt x="8111" y="12921"/>
                </a:cubicBezTo>
                <a:cubicBezTo>
                  <a:pt x="8388" y="13267"/>
                  <a:pt x="8665" y="13614"/>
                  <a:pt x="9012" y="13961"/>
                </a:cubicBezTo>
                <a:cubicBezTo>
                  <a:pt x="7972" y="13060"/>
                  <a:pt x="6932" y="12228"/>
                  <a:pt x="5962" y="11188"/>
                </a:cubicBezTo>
                <a:cubicBezTo>
                  <a:pt x="5949" y="11175"/>
                  <a:pt x="5933" y="11169"/>
                  <a:pt x="5916" y="11169"/>
                </a:cubicBezTo>
                <a:cubicBezTo>
                  <a:pt x="5847" y="11169"/>
                  <a:pt x="5767" y="11270"/>
                  <a:pt x="5823" y="11327"/>
                </a:cubicBezTo>
                <a:cubicBezTo>
                  <a:pt x="6794" y="12366"/>
                  <a:pt x="7833" y="13475"/>
                  <a:pt x="8942" y="14515"/>
                </a:cubicBezTo>
                <a:lnTo>
                  <a:pt x="8596" y="14238"/>
                </a:lnTo>
                <a:lnTo>
                  <a:pt x="8527" y="14238"/>
                </a:lnTo>
                <a:cubicBezTo>
                  <a:pt x="8596" y="14238"/>
                  <a:pt x="8596" y="14169"/>
                  <a:pt x="8527" y="14169"/>
                </a:cubicBezTo>
                <a:cubicBezTo>
                  <a:pt x="7833" y="13614"/>
                  <a:pt x="7071" y="13129"/>
                  <a:pt x="6308" y="12574"/>
                </a:cubicBezTo>
                <a:cubicBezTo>
                  <a:pt x="5823" y="12228"/>
                  <a:pt x="4367" y="10703"/>
                  <a:pt x="4645" y="10287"/>
                </a:cubicBezTo>
                <a:close/>
                <a:moveTo>
                  <a:pt x="9497" y="17981"/>
                </a:moveTo>
                <a:cubicBezTo>
                  <a:pt x="9705" y="17981"/>
                  <a:pt x="9913" y="18050"/>
                  <a:pt x="9982" y="18189"/>
                </a:cubicBezTo>
                <a:lnTo>
                  <a:pt x="9913" y="18189"/>
                </a:lnTo>
                <a:cubicBezTo>
                  <a:pt x="9774" y="18189"/>
                  <a:pt x="9705" y="18466"/>
                  <a:pt x="9913" y="18466"/>
                </a:cubicBezTo>
                <a:lnTo>
                  <a:pt x="10121" y="18466"/>
                </a:lnTo>
                <a:cubicBezTo>
                  <a:pt x="10052" y="18536"/>
                  <a:pt x="9913" y="18605"/>
                  <a:pt x="9844" y="18605"/>
                </a:cubicBezTo>
                <a:cubicBezTo>
                  <a:pt x="9774" y="18536"/>
                  <a:pt x="9705" y="18466"/>
                  <a:pt x="9705" y="18397"/>
                </a:cubicBezTo>
                <a:cubicBezTo>
                  <a:pt x="9685" y="18377"/>
                  <a:pt x="9664" y="18368"/>
                  <a:pt x="9646" y="18368"/>
                </a:cubicBezTo>
                <a:cubicBezTo>
                  <a:pt x="9601" y="18368"/>
                  <a:pt x="9566" y="18417"/>
                  <a:pt x="9566" y="18466"/>
                </a:cubicBezTo>
                <a:lnTo>
                  <a:pt x="9566" y="18536"/>
                </a:lnTo>
                <a:cubicBezTo>
                  <a:pt x="9497" y="18466"/>
                  <a:pt x="9428" y="18397"/>
                  <a:pt x="9358" y="18328"/>
                </a:cubicBezTo>
                <a:cubicBezTo>
                  <a:pt x="9358" y="18189"/>
                  <a:pt x="9358" y="17981"/>
                  <a:pt x="9497" y="17981"/>
                </a:cubicBezTo>
                <a:close/>
                <a:moveTo>
                  <a:pt x="14696" y="15971"/>
                </a:moveTo>
                <a:cubicBezTo>
                  <a:pt x="14696" y="16110"/>
                  <a:pt x="14696" y="16248"/>
                  <a:pt x="14627" y="16456"/>
                </a:cubicBezTo>
                <a:cubicBezTo>
                  <a:pt x="14557" y="17288"/>
                  <a:pt x="14419" y="18189"/>
                  <a:pt x="14349" y="19021"/>
                </a:cubicBezTo>
                <a:cubicBezTo>
                  <a:pt x="14349" y="18328"/>
                  <a:pt x="14349" y="17635"/>
                  <a:pt x="14419" y="16872"/>
                </a:cubicBezTo>
                <a:cubicBezTo>
                  <a:pt x="14488" y="16595"/>
                  <a:pt x="14627" y="16248"/>
                  <a:pt x="14696" y="15971"/>
                </a:cubicBezTo>
                <a:close/>
                <a:moveTo>
                  <a:pt x="14456" y="9836"/>
                </a:moveTo>
                <a:cubicBezTo>
                  <a:pt x="14518" y="9836"/>
                  <a:pt x="14576" y="9888"/>
                  <a:pt x="14627" y="10010"/>
                </a:cubicBezTo>
                <a:cubicBezTo>
                  <a:pt x="14765" y="10356"/>
                  <a:pt x="14835" y="10772"/>
                  <a:pt x="14835" y="11119"/>
                </a:cubicBezTo>
                <a:cubicBezTo>
                  <a:pt x="14904" y="11950"/>
                  <a:pt x="14904" y="12713"/>
                  <a:pt x="14835" y="13545"/>
                </a:cubicBezTo>
                <a:cubicBezTo>
                  <a:pt x="14765" y="14238"/>
                  <a:pt x="14627" y="14931"/>
                  <a:pt x="14488" y="15624"/>
                </a:cubicBezTo>
                <a:cubicBezTo>
                  <a:pt x="14627" y="14446"/>
                  <a:pt x="14696" y="13267"/>
                  <a:pt x="14835" y="12089"/>
                </a:cubicBezTo>
                <a:cubicBezTo>
                  <a:pt x="14835" y="12054"/>
                  <a:pt x="14783" y="12037"/>
                  <a:pt x="14731" y="12037"/>
                </a:cubicBezTo>
                <a:cubicBezTo>
                  <a:pt x="14679" y="12037"/>
                  <a:pt x="14627" y="12054"/>
                  <a:pt x="14627" y="12089"/>
                </a:cubicBezTo>
                <a:cubicBezTo>
                  <a:pt x="14627" y="12228"/>
                  <a:pt x="14627" y="12366"/>
                  <a:pt x="14557" y="12505"/>
                </a:cubicBezTo>
                <a:cubicBezTo>
                  <a:pt x="14557" y="11812"/>
                  <a:pt x="14627" y="11119"/>
                  <a:pt x="14696" y="10495"/>
                </a:cubicBezTo>
                <a:cubicBezTo>
                  <a:pt x="14696" y="10391"/>
                  <a:pt x="14627" y="10339"/>
                  <a:pt x="14557" y="10339"/>
                </a:cubicBezTo>
                <a:cubicBezTo>
                  <a:pt x="14488" y="10339"/>
                  <a:pt x="14419" y="10391"/>
                  <a:pt x="14419" y="10495"/>
                </a:cubicBezTo>
                <a:cubicBezTo>
                  <a:pt x="14280" y="12366"/>
                  <a:pt x="14280" y="14238"/>
                  <a:pt x="14141" y="16110"/>
                </a:cubicBezTo>
                <a:cubicBezTo>
                  <a:pt x="14072" y="17149"/>
                  <a:pt x="14003" y="18189"/>
                  <a:pt x="14003" y="19160"/>
                </a:cubicBezTo>
                <a:cubicBezTo>
                  <a:pt x="13448" y="16733"/>
                  <a:pt x="13310" y="14238"/>
                  <a:pt x="13587" y="11742"/>
                </a:cubicBezTo>
                <a:cubicBezTo>
                  <a:pt x="13587" y="11624"/>
                  <a:pt x="14093" y="9836"/>
                  <a:pt x="14456" y="9836"/>
                </a:cubicBezTo>
                <a:close/>
                <a:moveTo>
                  <a:pt x="18716" y="18925"/>
                </a:moveTo>
                <a:cubicBezTo>
                  <a:pt x="19027" y="18925"/>
                  <a:pt x="19349" y="19310"/>
                  <a:pt x="19410" y="19853"/>
                </a:cubicBezTo>
                <a:cubicBezTo>
                  <a:pt x="19548" y="20685"/>
                  <a:pt x="19548" y="21586"/>
                  <a:pt x="19410" y="22418"/>
                </a:cubicBezTo>
                <a:cubicBezTo>
                  <a:pt x="19340" y="22210"/>
                  <a:pt x="19202" y="21932"/>
                  <a:pt x="19063" y="21724"/>
                </a:cubicBezTo>
                <a:lnTo>
                  <a:pt x="18994" y="21724"/>
                </a:lnTo>
                <a:cubicBezTo>
                  <a:pt x="19063" y="20754"/>
                  <a:pt x="18924" y="19853"/>
                  <a:pt x="18578" y="18952"/>
                </a:cubicBezTo>
                <a:cubicBezTo>
                  <a:pt x="18623" y="18934"/>
                  <a:pt x="18669" y="18925"/>
                  <a:pt x="18716" y="18925"/>
                </a:cubicBezTo>
                <a:close/>
                <a:moveTo>
                  <a:pt x="2704" y="19714"/>
                </a:moveTo>
                <a:lnTo>
                  <a:pt x="2704" y="19714"/>
                </a:lnTo>
                <a:cubicBezTo>
                  <a:pt x="2912" y="19783"/>
                  <a:pt x="3050" y="19922"/>
                  <a:pt x="3120" y="19991"/>
                </a:cubicBezTo>
                <a:cubicBezTo>
                  <a:pt x="3536" y="20477"/>
                  <a:pt x="3952" y="21031"/>
                  <a:pt x="4367" y="21586"/>
                </a:cubicBezTo>
                <a:cubicBezTo>
                  <a:pt x="4645" y="21932"/>
                  <a:pt x="4922" y="22348"/>
                  <a:pt x="5199" y="22695"/>
                </a:cubicBezTo>
                <a:cubicBezTo>
                  <a:pt x="4783" y="22348"/>
                  <a:pt x="4437" y="21932"/>
                  <a:pt x="4090" y="21586"/>
                </a:cubicBezTo>
                <a:cubicBezTo>
                  <a:pt x="3536" y="21031"/>
                  <a:pt x="3120" y="20407"/>
                  <a:pt x="2704" y="19714"/>
                </a:cubicBezTo>
                <a:close/>
                <a:moveTo>
                  <a:pt x="1733" y="18813"/>
                </a:moveTo>
                <a:cubicBezTo>
                  <a:pt x="1872" y="19021"/>
                  <a:pt x="2080" y="19160"/>
                  <a:pt x="2288" y="19298"/>
                </a:cubicBezTo>
                <a:cubicBezTo>
                  <a:pt x="3050" y="20962"/>
                  <a:pt x="4160" y="22348"/>
                  <a:pt x="5477" y="23527"/>
                </a:cubicBezTo>
                <a:cubicBezTo>
                  <a:pt x="3674" y="22556"/>
                  <a:pt x="2288" y="20823"/>
                  <a:pt x="1733" y="18813"/>
                </a:cubicBezTo>
                <a:close/>
                <a:moveTo>
                  <a:pt x="2333" y="18234"/>
                </a:moveTo>
                <a:cubicBezTo>
                  <a:pt x="2450" y="18234"/>
                  <a:pt x="2739" y="18513"/>
                  <a:pt x="2981" y="18674"/>
                </a:cubicBezTo>
                <a:cubicBezTo>
                  <a:pt x="4506" y="20061"/>
                  <a:pt x="5754" y="21794"/>
                  <a:pt x="6447" y="23804"/>
                </a:cubicBezTo>
                <a:lnTo>
                  <a:pt x="6031" y="23388"/>
                </a:lnTo>
                <a:cubicBezTo>
                  <a:pt x="4922" y="21794"/>
                  <a:pt x="3952" y="20061"/>
                  <a:pt x="2427" y="18952"/>
                </a:cubicBezTo>
                <a:cubicBezTo>
                  <a:pt x="2427" y="18882"/>
                  <a:pt x="2427" y="18882"/>
                  <a:pt x="2427" y="18813"/>
                </a:cubicBezTo>
                <a:cubicBezTo>
                  <a:pt x="2253" y="18378"/>
                  <a:pt x="2248" y="18234"/>
                  <a:pt x="2333" y="18234"/>
                </a:cubicBezTo>
                <a:close/>
                <a:moveTo>
                  <a:pt x="18231" y="19298"/>
                </a:moveTo>
                <a:cubicBezTo>
                  <a:pt x="18300" y="19506"/>
                  <a:pt x="18439" y="19783"/>
                  <a:pt x="18439" y="19922"/>
                </a:cubicBezTo>
                <a:cubicBezTo>
                  <a:pt x="18578" y="20338"/>
                  <a:pt x="18578" y="20754"/>
                  <a:pt x="18578" y="21170"/>
                </a:cubicBezTo>
                <a:lnTo>
                  <a:pt x="18578" y="21932"/>
                </a:lnTo>
                <a:cubicBezTo>
                  <a:pt x="18092" y="22556"/>
                  <a:pt x="17746" y="23180"/>
                  <a:pt x="17538" y="23943"/>
                </a:cubicBezTo>
                <a:cubicBezTo>
                  <a:pt x="17538" y="23249"/>
                  <a:pt x="17677" y="22556"/>
                  <a:pt x="17677" y="21932"/>
                </a:cubicBezTo>
                <a:cubicBezTo>
                  <a:pt x="17746" y="21170"/>
                  <a:pt x="17885" y="20407"/>
                  <a:pt x="18092" y="19645"/>
                </a:cubicBezTo>
                <a:cubicBezTo>
                  <a:pt x="18092" y="19506"/>
                  <a:pt x="18162" y="19368"/>
                  <a:pt x="18231" y="19298"/>
                </a:cubicBezTo>
                <a:close/>
                <a:moveTo>
                  <a:pt x="15736" y="23527"/>
                </a:moveTo>
                <a:cubicBezTo>
                  <a:pt x="16003" y="23634"/>
                  <a:pt x="16064" y="23906"/>
                  <a:pt x="16078" y="24216"/>
                </a:cubicBezTo>
                <a:lnTo>
                  <a:pt x="16078" y="24216"/>
                </a:lnTo>
                <a:cubicBezTo>
                  <a:pt x="16013" y="24148"/>
                  <a:pt x="16013" y="24080"/>
                  <a:pt x="16013" y="24012"/>
                </a:cubicBezTo>
                <a:cubicBezTo>
                  <a:pt x="15944" y="23943"/>
                  <a:pt x="15874" y="23943"/>
                  <a:pt x="15805" y="23943"/>
                </a:cubicBezTo>
                <a:lnTo>
                  <a:pt x="15736" y="24012"/>
                </a:lnTo>
                <a:cubicBezTo>
                  <a:pt x="15666" y="23873"/>
                  <a:pt x="15666" y="23665"/>
                  <a:pt x="15736" y="23527"/>
                </a:cubicBezTo>
                <a:close/>
                <a:moveTo>
                  <a:pt x="8111" y="21655"/>
                </a:moveTo>
                <a:lnTo>
                  <a:pt x="8111" y="21655"/>
                </a:lnTo>
                <a:cubicBezTo>
                  <a:pt x="8180" y="21724"/>
                  <a:pt x="8180" y="21794"/>
                  <a:pt x="8249" y="21863"/>
                </a:cubicBezTo>
                <a:cubicBezTo>
                  <a:pt x="8527" y="22487"/>
                  <a:pt x="8735" y="23041"/>
                  <a:pt x="8942" y="23665"/>
                </a:cubicBezTo>
                <a:cubicBezTo>
                  <a:pt x="9081" y="23943"/>
                  <a:pt x="9150" y="24151"/>
                  <a:pt x="9220" y="24428"/>
                </a:cubicBezTo>
                <a:cubicBezTo>
                  <a:pt x="8735" y="23527"/>
                  <a:pt x="8388" y="22625"/>
                  <a:pt x="8111" y="21655"/>
                </a:cubicBezTo>
                <a:close/>
                <a:moveTo>
                  <a:pt x="15848" y="24237"/>
                </a:moveTo>
                <a:cubicBezTo>
                  <a:pt x="15874" y="24237"/>
                  <a:pt x="15909" y="24254"/>
                  <a:pt x="15944" y="24289"/>
                </a:cubicBezTo>
                <a:cubicBezTo>
                  <a:pt x="16004" y="24289"/>
                  <a:pt x="16065" y="24289"/>
                  <a:pt x="16079" y="24242"/>
                </a:cubicBezTo>
                <a:lnTo>
                  <a:pt x="16079" y="24242"/>
                </a:lnTo>
                <a:cubicBezTo>
                  <a:pt x="16082" y="24326"/>
                  <a:pt x="16082" y="24411"/>
                  <a:pt x="16082" y="24497"/>
                </a:cubicBezTo>
                <a:cubicBezTo>
                  <a:pt x="15944" y="24428"/>
                  <a:pt x="15874" y="24358"/>
                  <a:pt x="15805" y="24289"/>
                </a:cubicBezTo>
                <a:cubicBezTo>
                  <a:pt x="15805" y="24254"/>
                  <a:pt x="15822" y="24237"/>
                  <a:pt x="15848" y="24237"/>
                </a:cubicBezTo>
                <a:close/>
                <a:moveTo>
                  <a:pt x="18578" y="22625"/>
                </a:moveTo>
                <a:lnTo>
                  <a:pt x="18578" y="22625"/>
                </a:lnTo>
                <a:cubicBezTo>
                  <a:pt x="18508" y="23111"/>
                  <a:pt x="18439" y="23596"/>
                  <a:pt x="18370" y="24081"/>
                </a:cubicBezTo>
                <a:cubicBezTo>
                  <a:pt x="18231" y="24428"/>
                  <a:pt x="18162" y="24774"/>
                  <a:pt x="18023" y="25121"/>
                </a:cubicBezTo>
                <a:cubicBezTo>
                  <a:pt x="17954" y="25121"/>
                  <a:pt x="17954" y="25190"/>
                  <a:pt x="17885" y="25260"/>
                </a:cubicBezTo>
                <a:cubicBezTo>
                  <a:pt x="17885" y="25329"/>
                  <a:pt x="17885" y="25468"/>
                  <a:pt x="17885" y="25606"/>
                </a:cubicBezTo>
                <a:cubicBezTo>
                  <a:pt x="17815" y="25537"/>
                  <a:pt x="17746" y="25537"/>
                  <a:pt x="17746" y="25468"/>
                </a:cubicBezTo>
                <a:cubicBezTo>
                  <a:pt x="17746" y="25260"/>
                  <a:pt x="17746" y="25121"/>
                  <a:pt x="17815" y="24913"/>
                </a:cubicBezTo>
                <a:lnTo>
                  <a:pt x="17746" y="24913"/>
                </a:lnTo>
                <a:cubicBezTo>
                  <a:pt x="17954" y="24151"/>
                  <a:pt x="18162" y="23319"/>
                  <a:pt x="18578" y="22625"/>
                </a:cubicBezTo>
                <a:close/>
                <a:moveTo>
                  <a:pt x="7167" y="20495"/>
                </a:moveTo>
                <a:cubicBezTo>
                  <a:pt x="7289" y="20495"/>
                  <a:pt x="7508" y="20728"/>
                  <a:pt x="7695" y="20962"/>
                </a:cubicBezTo>
                <a:cubicBezTo>
                  <a:pt x="7764" y="22625"/>
                  <a:pt x="8735" y="24220"/>
                  <a:pt x="9428" y="25676"/>
                </a:cubicBezTo>
                <a:cubicBezTo>
                  <a:pt x="9081" y="25329"/>
                  <a:pt x="8804" y="24913"/>
                  <a:pt x="8527" y="24497"/>
                </a:cubicBezTo>
                <a:cubicBezTo>
                  <a:pt x="7625" y="23457"/>
                  <a:pt x="7140" y="22071"/>
                  <a:pt x="7071" y="20685"/>
                </a:cubicBezTo>
                <a:cubicBezTo>
                  <a:pt x="7071" y="20549"/>
                  <a:pt x="7108" y="20495"/>
                  <a:pt x="7167" y="20495"/>
                </a:cubicBezTo>
                <a:close/>
                <a:moveTo>
                  <a:pt x="9913" y="25953"/>
                </a:moveTo>
                <a:cubicBezTo>
                  <a:pt x="9980" y="26223"/>
                  <a:pt x="10048" y="26558"/>
                  <a:pt x="10179" y="26767"/>
                </a:cubicBezTo>
                <a:lnTo>
                  <a:pt x="10179" y="26767"/>
                </a:lnTo>
                <a:cubicBezTo>
                  <a:pt x="10176" y="26770"/>
                  <a:pt x="10173" y="26771"/>
                  <a:pt x="10170" y="26771"/>
                </a:cubicBezTo>
                <a:cubicBezTo>
                  <a:pt x="10113" y="26771"/>
                  <a:pt x="9944" y="26443"/>
                  <a:pt x="9774" y="26161"/>
                </a:cubicBezTo>
                <a:cubicBezTo>
                  <a:pt x="9844" y="26161"/>
                  <a:pt x="9913" y="26091"/>
                  <a:pt x="9913" y="26022"/>
                </a:cubicBezTo>
                <a:lnTo>
                  <a:pt x="9913" y="25953"/>
                </a:lnTo>
                <a:close/>
                <a:moveTo>
                  <a:pt x="13085" y="26479"/>
                </a:moveTo>
                <a:cubicBezTo>
                  <a:pt x="13183" y="26479"/>
                  <a:pt x="13281" y="26528"/>
                  <a:pt x="13379" y="26577"/>
                </a:cubicBezTo>
                <a:cubicBezTo>
                  <a:pt x="13448" y="26785"/>
                  <a:pt x="13587" y="26923"/>
                  <a:pt x="13587" y="27131"/>
                </a:cubicBezTo>
                <a:lnTo>
                  <a:pt x="13517" y="27131"/>
                </a:lnTo>
                <a:lnTo>
                  <a:pt x="13448" y="26993"/>
                </a:lnTo>
                <a:cubicBezTo>
                  <a:pt x="13448" y="26854"/>
                  <a:pt x="13379" y="26785"/>
                  <a:pt x="13310" y="26715"/>
                </a:cubicBezTo>
                <a:cubicBezTo>
                  <a:pt x="13226" y="26632"/>
                  <a:pt x="13149" y="26599"/>
                  <a:pt x="13080" y="26599"/>
                </a:cubicBezTo>
                <a:cubicBezTo>
                  <a:pt x="12971" y="26599"/>
                  <a:pt x="12883" y="26681"/>
                  <a:pt x="12822" y="26780"/>
                </a:cubicBezTo>
                <a:lnTo>
                  <a:pt x="12822" y="26780"/>
                </a:lnTo>
                <a:cubicBezTo>
                  <a:pt x="12757" y="26643"/>
                  <a:pt x="12826" y="26507"/>
                  <a:pt x="12963" y="26507"/>
                </a:cubicBezTo>
                <a:cubicBezTo>
                  <a:pt x="13004" y="26487"/>
                  <a:pt x="13044" y="26479"/>
                  <a:pt x="13085" y="26479"/>
                </a:cubicBezTo>
                <a:close/>
                <a:moveTo>
                  <a:pt x="13528" y="27141"/>
                </a:moveTo>
                <a:cubicBezTo>
                  <a:pt x="13558" y="27150"/>
                  <a:pt x="13567" y="27162"/>
                  <a:pt x="13561" y="27162"/>
                </a:cubicBezTo>
                <a:cubicBezTo>
                  <a:pt x="13557" y="27162"/>
                  <a:pt x="13545" y="27157"/>
                  <a:pt x="13528" y="27141"/>
                </a:cubicBezTo>
                <a:close/>
                <a:moveTo>
                  <a:pt x="18924" y="22418"/>
                </a:moveTo>
                <a:cubicBezTo>
                  <a:pt x="19063" y="22487"/>
                  <a:pt x="19132" y="22625"/>
                  <a:pt x="19202" y="22903"/>
                </a:cubicBezTo>
                <a:cubicBezTo>
                  <a:pt x="19271" y="23180"/>
                  <a:pt x="19271" y="23457"/>
                  <a:pt x="19202" y="23735"/>
                </a:cubicBezTo>
                <a:cubicBezTo>
                  <a:pt x="19202" y="24081"/>
                  <a:pt x="19063" y="24358"/>
                  <a:pt x="19063" y="24705"/>
                </a:cubicBezTo>
                <a:lnTo>
                  <a:pt x="19063" y="24774"/>
                </a:lnTo>
                <a:cubicBezTo>
                  <a:pt x="18786" y="25468"/>
                  <a:pt x="18439" y="26161"/>
                  <a:pt x="18300" y="26785"/>
                </a:cubicBezTo>
                <a:cubicBezTo>
                  <a:pt x="18231" y="26785"/>
                  <a:pt x="18231" y="26854"/>
                  <a:pt x="18300" y="26854"/>
                </a:cubicBezTo>
                <a:cubicBezTo>
                  <a:pt x="18162" y="27131"/>
                  <a:pt x="18092" y="27201"/>
                  <a:pt x="18023" y="27201"/>
                </a:cubicBezTo>
                <a:lnTo>
                  <a:pt x="18092" y="26091"/>
                </a:lnTo>
                <a:cubicBezTo>
                  <a:pt x="18647" y="24913"/>
                  <a:pt x="18924" y="23665"/>
                  <a:pt x="18924" y="22418"/>
                </a:cubicBezTo>
                <a:close/>
                <a:moveTo>
                  <a:pt x="13032" y="26923"/>
                </a:moveTo>
                <a:cubicBezTo>
                  <a:pt x="13102" y="26993"/>
                  <a:pt x="13102" y="26993"/>
                  <a:pt x="13171" y="27062"/>
                </a:cubicBezTo>
                <a:cubicBezTo>
                  <a:pt x="13171" y="27131"/>
                  <a:pt x="13171" y="27201"/>
                  <a:pt x="13240" y="27201"/>
                </a:cubicBezTo>
                <a:cubicBezTo>
                  <a:pt x="13171" y="27201"/>
                  <a:pt x="13171" y="27270"/>
                  <a:pt x="13171" y="27270"/>
                </a:cubicBezTo>
                <a:cubicBezTo>
                  <a:pt x="13102" y="27339"/>
                  <a:pt x="13032" y="27339"/>
                  <a:pt x="12963" y="27339"/>
                </a:cubicBezTo>
                <a:cubicBezTo>
                  <a:pt x="12894" y="27270"/>
                  <a:pt x="12894" y="27131"/>
                  <a:pt x="12824" y="27062"/>
                </a:cubicBezTo>
                <a:lnTo>
                  <a:pt x="12894" y="27062"/>
                </a:lnTo>
                <a:cubicBezTo>
                  <a:pt x="12963" y="26993"/>
                  <a:pt x="12963" y="26993"/>
                  <a:pt x="13032" y="26923"/>
                </a:cubicBezTo>
                <a:close/>
                <a:moveTo>
                  <a:pt x="5061" y="27270"/>
                </a:moveTo>
                <a:cubicBezTo>
                  <a:pt x="4991" y="27270"/>
                  <a:pt x="4991" y="27408"/>
                  <a:pt x="5061" y="27478"/>
                </a:cubicBezTo>
                <a:lnTo>
                  <a:pt x="5338" y="27686"/>
                </a:lnTo>
                <a:cubicBezTo>
                  <a:pt x="4853" y="27686"/>
                  <a:pt x="4367" y="27686"/>
                  <a:pt x="3882" y="27755"/>
                </a:cubicBezTo>
                <a:cubicBezTo>
                  <a:pt x="3120" y="27270"/>
                  <a:pt x="4783" y="27270"/>
                  <a:pt x="4922" y="27270"/>
                </a:cubicBezTo>
                <a:close/>
                <a:moveTo>
                  <a:pt x="4298" y="27963"/>
                </a:moveTo>
                <a:cubicBezTo>
                  <a:pt x="4714" y="27963"/>
                  <a:pt x="5130" y="28032"/>
                  <a:pt x="5546" y="28102"/>
                </a:cubicBezTo>
                <a:lnTo>
                  <a:pt x="5962" y="28171"/>
                </a:lnTo>
                <a:cubicBezTo>
                  <a:pt x="6747" y="28635"/>
                  <a:pt x="7533" y="29026"/>
                  <a:pt x="8337" y="29343"/>
                </a:cubicBezTo>
                <a:lnTo>
                  <a:pt x="8337" y="29343"/>
                </a:lnTo>
                <a:cubicBezTo>
                  <a:pt x="7609" y="29095"/>
                  <a:pt x="6855" y="28857"/>
                  <a:pt x="6100" y="28656"/>
                </a:cubicBezTo>
                <a:cubicBezTo>
                  <a:pt x="5477" y="28518"/>
                  <a:pt x="4853" y="28240"/>
                  <a:pt x="4298" y="27963"/>
                </a:cubicBezTo>
                <a:close/>
                <a:moveTo>
                  <a:pt x="4298" y="28310"/>
                </a:moveTo>
                <a:cubicBezTo>
                  <a:pt x="4853" y="28587"/>
                  <a:pt x="5407" y="28795"/>
                  <a:pt x="6031" y="28933"/>
                </a:cubicBezTo>
                <a:cubicBezTo>
                  <a:pt x="6863" y="29141"/>
                  <a:pt x="7695" y="29419"/>
                  <a:pt x="8457" y="29696"/>
                </a:cubicBezTo>
                <a:lnTo>
                  <a:pt x="8388" y="29696"/>
                </a:lnTo>
                <a:cubicBezTo>
                  <a:pt x="7348" y="29488"/>
                  <a:pt x="6378" y="29211"/>
                  <a:pt x="5338" y="28933"/>
                </a:cubicBezTo>
                <a:cubicBezTo>
                  <a:pt x="5269" y="28933"/>
                  <a:pt x="4645" y="28587"/>
                  <a:pt x="4298" y="28310"/>
                </a:cubicBezTo>
                <a:close/>
                <a:moveTo>
                  <a:pt x="5615" y="27478"/>
                </a:moveTo>
                <a:cubicBezTo>
                  <a:pt x="6170" y="27686"/>
                  <a:pt x="6794" y="27824"/>
                  <a:pt x="7417" y="27894"/>
                </a:cubicBezTo>
                <a:lnTo>
                  <a:pt x="7556" y="27963"/>
                </a:lnTo>
                <a:cubicBezTo>
                  <a:pt x="8804" y="28448"/>
                  <a:pt x="9913" y="29072"/>
                  <a:pt x="11022" y="29765"/>
                </a:cubicBezTo>
                <a:lnTo>
                  <a:pt x="10606" y="29627"/>
                </a:lnTo>
                <a:cubicBezTo>
                  <a:pt x="9220" y="28795"/>
                  <a:pt x="7695" y="28171"/>
                  <a:pt x="6100" y="27824"/>
                </a:cubicBezTo>
                <a:cubicBezTo>
                  <a:pt x="5962" y="27686"/>
                  <a:pt x="5754" y="27616"/>
                  <a:pt x="5615" y="27478"/>
                </a:cubicBezTo>
                <a:close/>
                <a:moveTo>
                  <a:pt x="9663" y="29793"/>
                </a:moveTo>
                <a:lnTo>
                  <a:pt x="9663" y="29793"/>
                </a:lnTo>
                <a:cubicBezTo>
                  <a:pt x="9996" y="29888"/>
                  <a:pt x="10333" y="29971"/>
                  <a:pt x="10675" y="30043"/>
                </a:cubicBezTo>
                <a:lnTo>
                  <a:pt x="10953" y="30181"/>
                </a:lnTo>
                <a:lnTo>
                  <a:pt x="10606" y="30112"/>
                </a:lnTo>
                <a:cubicBezTo>
                  <a:pt x="10292" y="30022"/>
                  <a:pt x="9978" y="29903"/>
                  <a:pt x="9663" y="29793"/>
                </a:cubicBezTo>
                <a:close/>
                <a:moveTo>
                  <a:pt x="15528" y="29904"/>
                </a:moveTo>
                <a:cubicBezTo>
                  <a:pt x="15805" y="29904"/>
                  <a:pt x="15805" y="30181"/>
                  <a:pt x="15736" y="30389"/>
                </a:cubicBezTo>
                <a:cubicBezTo>
                  <a:pt x="15736" y="30320"/>
                  <a:pt x="15666" y="30320"/>
                  <a:pt x="15666" y="30251"/>
                </a:cubicBezTo>
                <a:cubicBezTo>
                  <a:pt x="15666" y="30181"/>
                  <a:pt x="15666" y="30112"/>
                  <a:pt x="15597" y="30112"/>
                </a:cubicBezTo>
                <a:cubicBezTo>
                  <a:pt x="15597" y="30077"/>
                  <a:pt x="15597" y="30060"/>
                  <a:pt x="15588" y="30060"/>
                </a:cubicBezTo>
                <a:cubicBezTo>
                  <a:pt x="15580" y="30060"/>
                  <a:pt x="15562" y="30077"/>
                  <a:pt x="15528" y="30112"/>
                </a:cubicBezTo>
                <a:cubicBezTo>
                  <a:pt x="15528" y="30043"/>
                  <a:pt x="15458" y="29973"/>
                  <a:pt x="15458" y="29904"/>
                </a:cubicBezTo>
                <a:close/>
                <a:moveTo>
                  <a:pt x="22460" y="26854"/>
                </a:moveTo>
                <a:cubicBezTo>
                  <a:pt x="22529" y="27062"/>
                  <a:pt x="22529" y="27339"/>
                  <a:pt x="22529" y="27547"/>
                </a:cubicBezTo>
                <a:lnTo>
                  <a:pt x="22598" y="27478"/>
                </a:lnTo>
                <a:lnTo>
                  <a:pt x="22598" y="27478"/>
                </a:lnTo>
                <a:cubicBezTo>
                  <a:pt x="22667" y="29349"/>
                  <a:pt x="22252" y="31290"/>
                  <a:pt x="21420" y="32954"/>
                </a:cubicBezTo>
                <a:cubicBezTo>
                  <a:pt x="21236" y="33353"/>
                  <a:pt x="21092" y="33507"/>
                  <a:pt x="20984" y="33507"/>
                </a:cubicBezTo>
                <a:cubicBezTo>
                  <a:pt x="20847" y="33507"/>
                  <a:pt x="20765" y="33263"/>
                  <a:pt x="20727" y="32954"/>
                </a:cubicBezTo>
                <a:cubicBezTo>
                  <a:pt x="20796" y="32677"/>
                  <a:pt x="20865" y="32330"/>
                  <a:pt x="20935" y="31983"/>
                </a:cubicBezTo>
                <a:cubicBezTo>
                  <a:pt x="21004" y="31983"/>
                  <a:pt x="21004" y="31914"/>
                  <a:pt x="21073" y="31914"/>
                </a:cubicBezTo>
                <a:cubicBezTo>
                  <a:pt x="21073" y="31706"/>
                  <a:pt x="21073" y="31498"/>
                  <a:pt x="21073" y="31360"/>
                </a:cubicBezTo>
                <a:cubicBezTo>
                  <a:pt x="21073" y="31290"/>
                  <a:pt x="21073" y="31221"/>
                  <a:pt x="21004" y="31221"/>
                </a:cubicBezTo>
                <a:lnTo>
                  <a:pt x="21004" y="30874"/>
                </a:lnTo>
                <a:cubicBezTo>
                  <a:pt x="21073" y="30181"/>
                  <a:pt x="21212" y="29557"/>
                  <a:pt x="21489" y="28864"/>
                </a:cubicBezTo>
                <a:lnTo>
                  <a:pt x="21489" y="28864"/>
                </a:lnTo>
                <a:cubicBezTo>
                  <a:pt x="21489" y="29141"/>
                  <a:pt x="21489" y="29419"/>
                  <a:pt x="21420" y="29627"/>
                </a:cubicBezTo>
                <a:cubicBezTo>
                  <a:pt x="21350" y="30666"/>
                  <a:pt x="21212" y="31706"/>
                  <a:pt x="21142" y="32746"/>
                </a:cubicBezTo>
                <a:cubicBezTo>
                  <a:pt x="21142" y="32815"/>
                  <a:pt x="21194" y="32850"/>
                  <a:pt x="21246" y="32850"/>
                </a:cubicBezTo>
                <a:cubicBezTo>
                  <a:pt x="21298" y="32850"/>
                  <a:pt x="21350" y="32815"/>
                  <a:pt x="21350" y="32746"/>
                </a:cubicBezTo>
                <a:cubicBezTo>
                  <a:pt x="21697" y="31221"/>
                  <a:pt x="21836" y="29627"/>
                  <a:pt x="21836" y="28032"/>
                </a:cubicBezTo>
                <a:lnTo>
                  <a:pt x="21974" y="27616"/>
                </a:lnTo>
                <a:cubicBezTo>
                  <a:pt x="22113" y="27339"/>
                  <a:pt x="22252" y="27131"/>
                  <a:pt x="22460" y="26854"/>
                </a:cubicBezTo>
                <a:close/>
                <a:moveTo>
                  <a:pt x="8871" y="33347"/>
                </a:moveTo>
                <a:cubicBezTo>
                  <a:pt x="9543" y="33347"/>
                  <a:pt x="10329" y="33532"/>
                  <a:pt x="11022" y="33716"/>
                </a:cubicBezTo>
                <a:cubicBezTo>
                  <a:pt x="10745" y="33716"/>
                  <a:pt x="10467" y="33647"/>
                  <a:pt x="10121" y="33647"/>
                </a:cubicBezTo>
                <a:cubicBezTo>
                  <a:pt x="9289" y="33647"/>
                  <a:pt x="8457" y="33647"/>
                  <a:pt x="7625" y="33716"/>
                </a:cubicBezTo>
                <a:cubicBezTo>
                  <a:pt x="7695" y="33647"/>
                  <a:pt x="7764" y="33578"/>
                  <a:pt x="7903" y="33578"/>
                </a:cubicBezTo>
                <a:lnTo>
                  <a:pt x="7972" y="33509"/>
                </a:lnTo>
                <a:cubicBezTo>
                  <a:pt x="8226" y="33393"/>
                  <a:pt x="8534" y="33347"/>
                  <a:pt x="8871" y="33347"/>
                </a:cubicBezTo>
                <a:close/>
                <a:moveTo>
                  <a:pt x="10081" y="34078"/>
                </a:moveTo>
                <a:cubicBezTo>
                  <a:pt x="11062" y="34078"/>
                  <a:pt x="12050" y="34207"/>
                  <a:pt x="12963" y="34410"/>
                </a:cubicBezTo>
                <a:lnTo>
                  <a:pt x="13310" y="34479"/>
                </a:lnTo>
                <a:cubicBezTo>
                  <a:pt x="12616" y="34548"/>
                  <a:pt x="11992" y="34618"/>
                  <a:pt x="11299" y="34687"/>
                </a:cubicBezTo>
                <a:lnTo>
                  <a:pt x="11369" y="34618"/>
                </a:lnTo>
                <a:cubicBezTo>
                  <a:pt x="10467" y="34618"/>
                  <a:pt x="9497" y="34618"/>
                  <a:pt x="8596" y="34548"/>
                </a:cubicBezTo>
                <a:lnTo>
                  <a:pt x="8388" y="34548"/>
                </a:lnTo>
                <a:cubicBezTo>
                  <a:pt x="8249" y="34410"/>
                  <a:pt x="8111" y="34340"/>
                  <a:pt x="7903" y="34271"/>
                </a:cubicBezTo>
                <a:cubicBezTo>
                  <a:pt x="8319" y="34202"/>
                  <a:pt x="8665" y="34132"/>
                  <a:pt x="9012" y="34132"/>
                </a:cubicBezTo>
                <a:cubicBezTo>
                  <a:pt x="9365" y="34095"/>
                  <a:pt x="9723" y="34078"/>
                  <a:pt x="10081" y="34078"/>
                </a:cubicBezTo>
                <a:close/>
                <a:moveTo>
                  <a:pt x="13310" y="34756"/>
                </a:moveTo>
                <a:lnTo>
                  <a:pt x="13310" y="34756"/>
                </a:lnTo>
                <a:cubicBezTo>
                  <a:pt x="12686" y="35034"/>
                  <a:pt x="11992" y="35103"/>
                  <a:pt x="11299" y="35172"/>
                </a:cubicBezTo>
                <a:lnTo>
                  <a:pt x="11299" y="35103"/>
                </a:lnTo>
                <a:cubicBezTo>
                  <a:pt x="10745" y="35034"/>
                  <a:pt x="10190" y="34964"/>
                  <a:pt x="9566" y="34895"/>
                </a:cubicBezTo>
                <a:lnTo>
                  <a:pt x="10606" y="34895"/>
                </a:lnTo>
                <a:cubicBezTo>
                  <a:pt x="11507" y="34895"/>
                  <a:pt x="12408" y="34826"/>
                  <a:pt x="13310" y="34756"/>
                </a:cubicBezTo>
                <a:close/>
                <a:moveTo>
                  <a:pt x="1252" y="0"/>
                </a:moveTo>
                <a:cubicBezTo>
                  <a:pt x="1189" y="0"/>
                  <a:pt x="1128" y="65"/>
                  <a:pt x="1179" y="166"/>
                </a:cubicBezTo>
                <a:cubicBezTo>
                  <a:pt x="1179" y="305"/>
                  <a:pt x="1179" y="513"/>
                  <a:pt x="1248" y="721"/>
                </a:cubicBezTo>
                <a:cubicBezTo>
                  <a:pt x="971" y="652"/>
                  <a:pt x="694" y="582"/>
                  <a:pt x="416" y="582"/>
                </a:cubicBezTo>
                <a:cubicBezTo>
                  <a:pt x="347" y="582"/>
                  <a:pt x="278" y="652"/>
                  <a:pt x="278" y="721"/>
                </a:cubicBezTo>
                <a:cubicBezTo>
                  <a:pt x="416" y="3909"/>
                  <a:pt x="4090" y="5989"/>
                  <a:pt x="6724" y="7306"/>
                </a:cubicBezTo>
                <a:cubicBezTo>
                  <a:pt x="7210" y="8138"/>
                  <a:pt x="7695" y="9039"/>
                  <a:pt x="8180" y="9871"/>
                </a:cubicBezTo>
                <a:cubicBezTo>
                  <a:pt x="7695" y="9386"/>
                  <a:pt x="7071" y="9039"/>
                  <a:pt x="6447" y="8692"/>
                </a:cubicBezTo>
                <a:cubicBezTo>
                  <a:pt x="6378" y="8692"/>
                  <a:pt x="6378" y="8623"/>
                  <a:pt x="6308" y="8554"/>
                </a:cubicBezTo>
                <a:cubicBezTo>
                  <a:pt x="6194" y="8402"/>
                  <a:pt x="6018" y="8291"/>
                  <a:pt x="5847" y="8291"/>
                </a:cubicBezTo>
                <a:cubicBezTo>
                  <a:pt x="5707" y="8291"/>
                  <a:pt x="5570" y="8366"/>
                  <a:pt x="5477" y="8554"/>
                </a:cubicBezTo>
                <a:cubicBezTo>
                  <a:pt x="5407" y="8623"/>
                  <a:pt x="5407" y="8692"/>
                  <a:pt x="5407" y="8831"/>
                </a:cubicBezTo>
                <a:cubicBezTo>
                  <a:pt x="5338" y="8831"/>
                  <a:pt x="5338" y="8900"/>
                  <a:pt x="5407" y="8900"/>
                </a:cubicBezTo>
                <a:cubicBezTo>
                  <a:pt x="5477" y="9178"/>
                  <a:pt x="5615" y="9386"/>
                  <a:pt x="5892" y="9455"/>
                </a:cubicBezTo>
                <a:cubicBezTo>
                  <a:pt x="5962" y="9455"/>
                  <a:pt x="5962" y="9386"/>
                  <a:pt x="5962" y="9316"/>
                </a:cubicBezTo>
                <a:lnTo>
                  <a:pt x="5823" y="9178"/>
                </a:lnTo>
                <a:cubicBezTo>
                  <a:pt x="5962" y="9178"/>
                  <a:pt x="6100" y="9247"/>
                  <a:pt x="6239" y="9247"/>
                </a:cubicBezTo>
                <a:cubicBezTo>
                  <a:pt x="6378" y="9247"/>
                  <a:pt x="6447" y="9108"/>
                  <a:pt x="6447" y="9039"/>
                </a:cubicBezTo>
                <a:cubicBezTo>
                  <a:pt x="7279" y="9386"/>
                  <a:pt x="7972" y="10010"/>
                  <a:pt x="8527" y="10633"/>
                </a:cubicBezTo>
                <a:cubicBezTo>
                  <a:pt x="9358" y="12297"/>
                  <a:pt x="10052" y="13891"/>
                  <a:pt x="10745" y="15555"/>
                </a:cubicBezTo>
                <a:cubicBezTo>
                  <a:pt x="8804" y="13614"/>
                  <a:pt x="7348" y="9871"/>
                  <a:pt x="4160" y="9802"/>
                </a:cubicBezTo>
                <a:cubicBezTo>
                  <a:pt x="4160" y="9767"/>
                  <a:pt x="4160" y="9750"/>
                  <a:pt x="4151" y="9750"/>
                </a:cubicBezTo>
                <a:cubicBezTo>
                  <a:pt x="4142" y="9750"/>
                  <a:pt x="4125" y="9767"/>
                  <a:pt x="4090" y="9802"/>
                </a:cubicBezTo>
                <a:cubicBezTo>
                  <a:pt x="3986" y="9767"/>
                  <a:pt x="3882" y="9750"/>
                  <a:pt x="3778" y="9750"/>
                </a:cubicBezTo>
                <a:cubicBezTo>
                  <a:pt x="3674" y="9750"/>
                  <a:pt x="3570" y="9767"/>
                  <a:pt x="3466" y="9802"/>
                </a:cubicBezTo>
                <a:cubicBezTo>
                  <a:pt x="3397" y="9802"/>
                  <a:pt x="3328" y="9871"/>
                  <a:pt x="3328" y="9940"/>
                </a:cubicBezTo>
                <a:cubicBezTo>
                  <a:pt x="3744" y="11465"/>
                  <a:pt x="4991" y="12366"/>
                  <a:pt x="6170" y="13198"/>
                </a:cubicBezTo>
                <a:cubicBezTo>
                  <a:pt x="7556" y="14099"/>
                  <a:pt x="10260" y="15000"/>
                  <a:pt x="10953" y="16525"/>
                </a:cubicBezTo>
                <a:cubicBezTo>
                  <a:pt x="10953" y="16560"/>
                  <a:pt x="10987" y="16577"/>
                  <a:pt x="11022" y="16577"/>
                </a:cubicBezTo>
                <a:cubicBezTo>
                  <a:pt x="11057" y="16577"/>
                  <a:pt x="11091" y="16560"/>
                  <a:pt x="11091" y="16525"/>
                </a:cubicBezTo>
                <a:cubicBezTo>
                  <a:pt x="11646" y="17912"/>
                  <a:pt x="12131" y="19368"/>
                  <a:pt x="12686" y="20754"/>
                </a:cubicBezTo>
                <a:cubicBezTo>
                  <a:pt x="12478" y="20477"/>
                  <a:pt x="12270" y="20199"/>
                  <a:pt x="12062" y="19922"/>
                </a:cubicBezTo>
                <a:cubicBezTo>
                  <a:pt x="11646" y="19229"/>
                  <a:pt x="11091" y="18674"/>
                  <a:pt x="10329" y="18328"/>
                </a:cubicBezTo>
                <a:cubicBezTo>
                  <a:pt x="10277" y="17962"/>
                  <a:pt x="9869" y="17675"/>
                  <a:pt x="9494" y="17675"/>
                </a:cubicBezTo>
                <a:cubicBezTo>
                  <a:pt x="9372" y="17675"/>
                  <a:pt x="9253" y="17705"/>
                  <a:pt x="9150" y="17773"/>
                </a:cubicBezTo>
                <a:cubicBezTo>
                  <a:pt x="9081" y="17843"/>
                  <a:pt x="9012" y="17912"/>
                  <a:pt x="9012" y="17981"/>
                </a:cubicBezTo>
                <a:cubicBezTo>
                  <a:pt x="8873" y="18466"/>
                  <a:pt x="9220" y="18882"/>
                  <a:pt x="9636" y="18952"/>
                </a:cubicBezTo>
                <a:cubicBezTo>
                  <a:pt x="9982" y="18952"/>
                  <a:pt x="10260" y="18813"/>
                  <a:pt x="10329" y="18536"/>
                </a:cubicBezTo>
                <a:cubicBezTo>
                  <a:pt x="11369" y="18952"/>
                  <a:pt x="12339" y="20269"/>
                  <a:pt x="12963" y="21447"/>
                </a:cubicBezTo>
                <a:cubicBezTo>
                  <a:pt x="13171" y="22140"/>
                  <a:pt x="13448" y="22833"/>
                  <a:pt x="13656" y="23457"/>
                </a:cubicBezTo>
                <a:cubicBezTo>
                  <a:pt x="15042" y="27270"/>
                  <a:pt x="16706" y="30944"/>
                  <a:pt x="18439" y="34618"/>
                </a:cubicBezTo>
                <a:cubicBezTo>
                  <a:pt x="18023" y="34202"/>
                  <a:pt x="17677" y="33855"/>
                  <a:pt x="17261" y="33509"/>
                </a:cubicBezTo>
                <a:cubicBezTo>
                  <a:pt x="17261" y="33509"/>
                  <a:pt x="17261" y="33439"/>
                  <a:pt x="17261" y="33439"/>
                </a:cubicBezTo>
                <a:cubicBezTo>
                  <a:pt x="17053" y="33301"/>
                  <a:pt x="16914" y="33162"/>
                  <a:pt x="16706" y="32954"/>
                </a:cubicBezTo>
                <a:cubicBezTo>
                  <a:pt x="16775" y="32954"/>
                  <a:pt x="16775" y="32885"/>
                  <a:pt x="16706" y="32815"/>
                </a:cubicBezTo>
                <a:cubicBezTo>
                  <a:pt x="16290" y="32399"/>
                  <a:pt x="16013" y="31845"/>
                  <a:pt x="15874" y="31290"/>
                </a:cubicBezTo>
                <a:cubicBezTo>
                  <a:pt x="15736" y="31013"/>
                  <a:pt x="15666" y="30736"/>
                  <a:pt x="15666" y="30528"/>
                </a:cubicBezTo>
                <a:lnTo>
                  <a:pt x="15736" y="30528"/>
                </a:lnTo>
                <a:cubicBezTo>
                  <a:pt x="15770" y="30562"/>
                  <a:pt x="15805" y="30580"/>
                  <a:pt x="15831" y="30580"/>
                </a:cubicBezTo>
                <a:cubicBezTo>
                  <a:pt x="15857" y="30580"/>
                  <a:pt x="15874" y="30562"/>
                  <a:pt x="15874" y="30528"/>
                </a:cubicBezTo>
                <a:cubicBezTo>
                  <a:pt x="16006" y="30133"/>
                  <a:pt x="16013" y="29552"/>
                  <a:pt x="15540" y="29552"/>
                </a:cubicBezTo>
                <a:cubicBezTo>
                  <a:pt x="15514" y="29552"/>
                  <a:pt x="15487" y="29554"/>
                  <a:pt x="15458" y="29557"/>
                </a:cubicBezTo>
                <a:cubicBezTo>
                  <a:pt x="15320" y="29557"/>
                  <a:pt x="15181" y="29696"/>
                  <a:pt x="15112" y="29835"/>
                </a:cubicBezTo>
                <a:cubicBezTo>
                  <a:pt x="15042" y="30112"/>
                  <a:pt x="15181" y="30320"/>
                  <a:pt x="15389" y="30458"/>
                </a:cubicBezTo>
                <a:cubicBezTo>
                  <a:pt x="15458" y="30736"/>
                  <a:pt x="15528" y="31082"/>
                  <a:pt x="15597" y="31221"/>
                </a:cubicBezTo>
                <a:cubicBezTo>
                  <a:pt x="15597" y="31360"/>
                  <a:pt x="15736" y="31776"/>
                  <a:pt x="15874" y="32122"/>
                </a:cubicBezTo>
                <a:cubicBezTo>
                  <a:pt x="14904" y="30736"/>
                  <a:pt x="14072" y="29211"/>
                  <a:pt x="13517" y="27616"/>
                </a:cubicBezTo>
                <a:lnTo>
                  <a:pt x="13587" y="27616"/>
                </a:lnTo>
                <a:cubicBezTo>
                  <a:pt x="13795" y="27201"/>
                  <a:pt x="13725" y="26646"/>
                  <a:pt x="13379" y="26369"/>
                </a:cubicBezTo>
                <a:cubicBezTo>
                  <a:pt x="13247" y="26237"/>
                  <a:pt x="13115" y="26189"/>
                  <a:pt x="12983" y="26189"/>
                </a:cubicBezTo>
                <a:cubicBezTo>
                  <a:pt x="12907" y="26189"/>
                  <a:pt x="12831" y="26205"/>
                  <a:pt x="12755" y="26230"/>
                </a:cubicBezTo>
                <a:cubicBezTo>
                  <a:pt x="12339" y="26299"/>
                  <a:pt x="12408" y="26785"/>
                  <a:pt x="12478" y="27062"/>
                </a:cubicBezTo>
                <a:cubicBezTo>
                  <a:pt x="12478" y="27408"/>
                  <a:pt x="12616" y="27616"/>
                  <a:pt x="12894" y="27616"/>
                </a:cubicBezTo>
                <a:cubicBezTo>
                  <a:pt x="12944" y="27718"/>
                  <a:pt x="13032" y="27782"/>
                  <a:pt x="13130" y="27782"/>
                </a:cubicBezTo>
                <a:cubicBezTo>
                  <a:pt x="13166" y="27782"/>
                  <a:pt x="13203" y="27774"/>
                  <a:pt x="13240" y="27755"/>
                </a:cubicBezTo>
                <a:cubicBezTo>
                  <a:pt x="13864" y="29557"/>
                  <a:pt x="14765" y="31152"/>
                  <a:pt x="15944" y="32607"/>
                </a:cubicBezTo>
                <a:cubicBezTo>
                  <a:pt x="15250" y="32122"/>
                  <a:pt x="14488" y="31637"/>
                  <a:pt x="13795" y="31152"/>
                </a:cubicBezTo>
                <a:cubicBezTo>
                  <a:pt x="13864" y="31152"/>
                  <a:pt x="13864" y="31082"/>
                  <a:pt x="13795" y="31082"/>
                </a:cubicBezTo>
                <a:lnTo>
                  <a:pt x="13448" y="30944"/>
                </a:lnTo>
                <a:lnTo>
                  <a:pt x="13032" y="30597"/>
                </a:lnTo>
                <a:cubicBezTo>
                  <a:pt x="12547" y="30251"/>
                  <a:pt x="12062" y="29835"/>
                  <a:pt x="11646" y="29419"/>
                </a:cubicBezTo>
                <a:cubicBezTo>
                  <a:pt x="11230" y="28656"/>
                  <a:pt x="10883" y="27894"/>
                  <a:pt x="10606" y="27131"/>
                </a:cubicBezTo>
                <a:cubicBezTo>
                  <a:pt x="10606" y="27131"/>
                  <a:pt x="10606" y="27062"/>
                  <a:pt x="10606" y="27062"/>
                </a:cubicBezTo>
                <a:cubicBezTo>
                  <a:pt x="10052" y="25468"/>
                  <a:pt x="9636" y="23873"/>
                  <a:pt x="8942" y="22418"/>
                </a:cubicBezTo>
                <a:lnTo>
                  <a:pt x="8873" y="22418"/>
                </a:lnTo>
                <a:cubicBezTo>
                  <a:pt x="8596" y="21724"/>
                  <a:pt x="8249" y="21100"/>
                  <a:pt x="7903" y="20477"/>
                </a:cubicBezTo>
                <a:cubicBezTo>
                  <a:pt x="7868" y="20442"/>
                  <a:pt x="7833" y="20425"/>
                  <a:pt x="7799" y="20425"/>
                </a:cubicBezTo>
                <a:cubicBezTo>
                  <a:pt x="7764" y="20425"/>
                  <a:pt x="7729" y="20442"/>
                  <a:pt x="7695" y="20477"/>
                </a:cubicBezTo>
                <a:cubicBezTo>
                  <a:pt x="7556" y="20338"/>
                  <a:pt x="7417" y="20199"/>
                  <a:pt x="7279" y="20061"/>
                </a:cubicBezTo>
                <a:cubicBezTo>
                  <a:pt x="7250" y="20032"/>
                  <a:pt x="7210" y="20015"/>
                  <a:pt x="7172" y="20015"/>
                </a:cubicBezTo>
                <a:cubicBezTo>
                  <a:pt x="7118" y="20015"/>
                  <a:pt x="7071" y="20049"/>
                  <a:pt x="7071" y="20130"/>
                </a:cubicBezTo>
                <a:cubicBezTo>
                  <a:pt x="5892" y="22348"/>
                  <a:pt x="8804" y="25676"/>
                  <a:pt x="10329" y="27131"/>
                </a:cubicBezTo>
                <a:cubicBezTo>
                  <a:pt x="10537" y="27686"/>
                  <a:pt x="10814" y="28310"/>
                  <a:pt x="11091" y="28864"/>
                </a:cubicBezTo>
                <a:cubicBezTo>
                  <a:pt x="9705" y="27339"/>
                  <a:pt x="8457" y="25676"/>
                  <a:pt x="6932" y="24289"/>
                </a:cubicBezTo>
                <a:cubicBezTo>
                  <a:pt x="6170" y="22002"/>
                  <a:pt x="4506" y="18744"/>
                  <a:pt x="2080" y="17981"/>
                </a:cubicBezTo>
                <a:cubicBezTo>
                  <a:pt x="2043" y="17963"/>
                  <a:pt x="2011" y="17954"/>
                  <a:pt x="1983" y="17954"/>
                </a:cubicBezTo>
                <a:cubicBezTo>
                  <a:pt x="1909" y="17954"/>
                  <a:pt x="1872" y="18018"/>
                  <a:pt x="1872" y="18120"/>
                </a:cubicBezTo>
                <a:cubicBezTo>
                  <a:pt x="1941" y="18328"/>
                  <a:pt x="2011" y="18536"/>
                  <a:pt x="2080" y="18744"/>
                </a:cubicBezTo>
                <a:cubicBezTo>
                  <a:pt x="1941" y="18674"/>
                  <a:pt x="1803" y="18536"/>
                  <a:pt x="1664" y="18466"/>
                </a:cubicBezTo>
                <a:cubicBezTo>
                  <a:pt x="1525" y="18466"/>
                  <a:pt x="1387" y="18536"/>
                  <a:pt x="1456" y="18674"/>
                </a:cubicBezTo>
                <a:cubicBezTo>
                  <a:pt x="1733" y="20615"/>
                  <a:pt x="3744" y="23457"/>
                  <a:pt x="5962" y="24012"/>
                </a:cubicBezTo>
                <a:lnTo>
                  <a:pt x="6447" y="24497"/>
                </a:lnTo>
                <a:cubicBezTo>
                  <a:pt x="6476" y="24526"/>
                  <a:pt x="6528" y="24543"/>
                  <a:pt x="6580" y="24543"/>
                </a:cubicBezTo>
                <a:cubicBezTo>
                  <a:pt x="6653" y="24543"/>
                  <a:pt x="6724" y="24509"/>
                  <a:pt x="6724" y="24428"/>
                </a:cubicBezTo>
                <a:lnTo>
                  <a:pt x="6863" y="24428"/>
                </a:lnTo>
                <a:cubicBezTo>
                  <a:pt x="8527" y="26022"/>
                  <a:pt x="9913" y="27755"/>
                  <a:pt x="11507" y="29419"/>
                </a:cubicBezTo>
                <a:lnTo>
                  <a:pt x="11854" y="29765"/>
                </a:lnTo>
                <a:lnTo>
                  <a:pt x="12062" y="29973"/>
                </a:lnTo>
                <a:lnTo>
                  <a:pt x="11854" y="29835"/>
                </a:lnTo>
                <a:cubicBezTo>
                  <a:pt x="10606" y="28726"/>
                  <a:pt x="9428" y="27547"/>
                  <a:pt x="8319" y="26230"/>
                </a:cubicBezTo>
                <a:cubicBezTo>
                  <a:pt x="8298" y="26210"/>
                  <a:pt x="8278" y="26201"/>
                  <a:pt x="8259" y="26201"/>
                </a:cubicBezTo>
                <a:cubicBezTo>
                  <a:pt x="8215" y="26201"/>
                  <a:pt x="8180" y="26250"/>
                  <a:pt x="8180" y="26299"/>
                </a:cubicBezTo>
                <a:cubicBezTo>
                  <a:pt x="8942" y="27339"/>
                  <a:pt x="9774" y="28310"/>
                  <a:pt x="10675" y="29141"/>
                </a:cubicBezTo>
                <a:lnTo>
                  <a:pt x="10537" y="29072"/>
                </a:lnTo>
                <a:lnTo>
                  <a:pt x="10329" y="28933"/>
                </a:lnTo>
                <a:cubicBezTo>
                  <a:pt x="8630" y="27925"/>
                  <a:pt x="6728" y="26875"/>
                  <a:pt x="4965" y="26875"/>
                </a:cubicBezTo>
                <a:cubicBezTo>
                  <a:pt x="4426" y="26875"/>
                  <a:pt x="3900" y="26973"/>
                  <a:pt x="3397" y="27201"/>
                </a:cubicBezTo>
                <a:cubicBezTo>
                  <a:pt x="3258" y="27270"/>
                  <a:pt x="3258" y="27339"/>
                  <a:pt x="3328" y="27408"/>
                </a:cubicBezTo>
                <a:cubicBezTo>
                  <a:pt x="3397" y="27547"/>
                  <a:pt x="3466" y="27686"/>
                  <a:pt x="3605" y="27824"/>
                </a:cubicBezTo>
                <a:lnTo>
                  <a:pt x="3536" y="27824"/>
                </a:lnTo>
                <a:cubicBezTo>
                  <a:pt x="3466" y="27824"/>
                  <a:pt x="3466" y="27963"/>
                  <a:pt x="3536" y="27963"/>
                </a:cubicBezTo>
                <a:cubicBezTo>
                  <a:pt x="5477" y="29765"/>
                  <a:pt x="8457" y="29904"/>
                  <a:pt x="11161" y="30389"/>
                </a:cubicBezTo>
                <a:lnTo>
                  <a:pt x="12062" y="30597"/>
                </a:lnTo>
                <a:lnTo>
                  <a:pt x="12131" y="30597"/>
                </a:lnTo>
                <a:lnTo>
                  <a:pt x="12478" y="30666"/>
                </a:lnTo>
                <a:lnTo>
                  <a:pt x="13102" y="31152"/>
                </a:lnTo>
                <a:cubicBezTo>
                  <a:pt x="13102" y="31172"/>
                  <a:pt x="13113" y="31180"/>
                  <a:pt x="13129" y="31180"/>
                </a:cubicBezTo>
                <a:cubicBezTo>
                  <a:pt x="13165" y="31180"/>
                  <a:pt x="13220" y="31131"/>
                  <a:pt x="13171" y="31082"/>
                </a:cubicBezTo>
                <a:lnTo>
                  <a:pt x="12894" y="30805"/>
                </a:lnTo>
                <a:lnTo>
                  <a:pt x="12894" y="30805"/>
                </a:lnTo>
                <a:lnTo>
                  <a:pt x="13171" y="30874"/>
                </a:lnTo>
                <a:cubicBezTo>
                  <a:pt x="13587" y="31221"/>
                  <a:pt x="14072" y="31568"/>
                  <a:pt x="14488" y="31845"/>
                </a:cubicBezTo>
                <a:cubicBezTo>
                  <a:pt x="14218" y="31796"/>
                  <a:pt x="13948" y="31773"/>
                  <a:pt x="13681" y="31773"/>
                </a:cubicBezTo>
                <a:cubicBezTo>
                  <a:pt x="13194" y="31773"/>
                  <a:pt x="12717" y="31849"/>
                  <a:pt x="12270" y="31983"/>
                </a:cubicBezTo>
                <a:cubicBezTo>
                  <a:pt x="12200" y="31914"/>
                  <a:pt x="12200" y="31914"/>
                  <a:pt x="12131" y="31845"/>
                </a:cubicBezTo>
                <a:cubicBezTo>
                  <a:pt x="12027" y="31776"/>
                  <a:pt x="11906" y="31741"/>
                  <a:pt x="11785" y="31741"/>
                </a:cubicBezTo>
                <a:cubicBezTo>
                  <a:pt x="11663" y="31741"/>
                  <a:pt x="11542" y="31776"/>
                  <a:pt x="11438" y="31845"/>
                </a:cubicBezTo>
                <a:cubicBezTo>
                  <a:pt x="11161" y="32122"/>
                  <a:pt x="11299" y="32538"/>
                  <a:pt x="11646" y="32677"/>
                </a:cubicBezTo>
                <a:cubicBezTo>
                  <a:pt x="11646" y="32697"/>
                  <a:pt x="11652" y="32705"/>
                  <a:pt x="11660" y="32705"/>
                </a:cubicBezTo>
                <a:cubicBezTo>
                  <a:pt x="11681" y="32705"/>
                  <a:pt x="11715" y="32656"/>
                  <a:pt x="11715" y="32607"/>
                </a:cubicBezTo>
                <a:cubicBezTo>
                  <a:pt x="11646" y="32469"/>
                  <a:pt x="11507" y="32261"/>
                  <a:pt x="11577" y="32053"/>
                </a:cubicBezTo>
                <a:cubicBezTo>
                  <a:pt x="11626" y="32004"/>
                  <a:pt x="11744" y="31955"/>
                  <a:pt x="11858" y="31955"/>
                </a:cubicBezTo>
                <a:cubicBezTo>
                  <a:pt x="11905" y="31955"/>
                  <a:pt x="11952" y="31963"/>
                  <a:pt x="11992" y="31983"/>
                </a:cubicBezTo>
                <a:lnTo>
                  <a:pt x="11715" y="32122"/>
                </a:lnTo>
                <a:cubicBezTo>
                  <a:pt x="11656" y="32182"/>
                  <a:pt x="11699" y="32344"/>
                  <a:pt x="11800" y="32344"/>
                </a:cubicBezTo>
                <a:cubicBezTo>
                  <a:pt x="11816" y="32344"/>
                  <a:pt x="11834" y="32340"/>
                  <a:pt x="11854" y="32330"/>
                </a:cubicBezTo>
                <a:lnTo>
                  <a:pt x="12062" y="32261"/>
                </a:lnTo>
                <a:lnTo>
                  <a:pt x="12062" y="32261"/>
                </a:lnTo>
                <a:cubicBezTo>
                  <a:pt x="12062" y="32399"/>
                  <a:pt x="11992" y="32607"/>
                  <a:pt x="11923" y="32746"/>
                </a:cubicBezTo>
                <a:cubicBezTo>
                  <a:pt x="11870" y="32786"/>
                  <a:pt x="11812" y="32803"/>
                  <a:pt x="11753" y="32803"/>
                </a:cubicBezTo>
                <a:cubicBezTo>
                  <a:pt x="11500" y="32803"/>
                  <a:pt x="11217" y="32498"/>
                  <a:pt x="11161" y="32330"/>
                </a:cubicBezTo>
                <a:cubicBezTo>
                  <a:pt x="11120" y="32289"/>
                  <a:pt x="11085" y="32273"/>
                  <a:pt x="11058" y="32273"/>
                </a:cubicBezTo>
                <a:cubicBezTo>
                  <a:pt x="10993" y="32273"/>
                  <a:pt x="10973" y="32371"/>
                  <a:pt x="11022" y="32469"/>
                </a:cubicBezTo>
                <a:cubicBezTo>
                  <a:pt x="11132" y="32688"/>
                  <a:pt x="11458" y="33037"/>
                  <a:pt x="11760" y="33037"/>
                </a:cubicBezTo>
                <a:cubicBezTo>
                  <a:pt x="11841" y="33037"/>
                  <a:pt x="11920" y="33012"/>
                  <a:pt x="11992" y="32954"/>
                </a:cubicBezTo>
                <a:cubicBezTo>
                  <a:pt x="12270" y="32746"/>
                  <a:pt x="12339" y="32469"/>
                  <a:pt x="12270" y="32122"/>
                </a:cubicBezTo>
                <a:cubicBezTo>
                  <a:pt x="12658" y="32011"/>
                  <a:pt x="13046" y="31956"/>
                  <a:pt x="13430" y="31956"/>
                </a:cubicBezTo>
                <a:cubicBezTo>
                  <a:pt x="14005" y="31956"/>
                  <a:pt x="14571" y="32081"/>
                  <a:pt x="15112" y="32330"/>
                </a:cubicBezTo>
                <a:cubicBezTo>
                  <a:pt x="15736" y="32815"/>
                  <a:pt x="16360" y="33231"/>
                  <a:pt x="16914" y="33647"/>
                </a:cubicBezTo>
                <a:cubicBezTo>
                  <a:pt x="16013" y="33855"/>
                  <a:pt x="15112" y="34063"/>
                  <a:pt x="14141" y="34202"/>
                </a:cubicBezTo>
                <a:lnTo>
                  <a:pt x="13587" y="34063"/>
                </a:lnTo>
                <a:cubicBezTo>
                  <a:pt x="12270" y="33647"/>
                  <a:pt x="10953" y="33301"/>
                  <a:pt x="9636" y="33093"/>
                </a:cubicBezTo>
                <a:cubicBezTo>
                  <a:pt x="9511" y="33065"/>
                  <a:pt x="9350" y="33051"/>
                  <a:pt x="9171" y="33051"/>
                </a:cubicBezTo>
                <a:cubicBezTo>
                  <a:pt x="8454" y="33051"/>
                  <a:pt x="7445" y="33273"/>
                  <a:pt x="7279" y="33716"/>
                </a:cubicBezTo>
                <a:lnTo>
                  <a:pt x="7140" y="33786"/>
                </a:lnTo>
                <a:cubicBezTo>
                  <a:pt x="7071" y="33786"/>
                  <a:pt x="7002" y="33855"/>
                  <a:pt x="7071" y="33924"/>
                </a:cubicBezTo>
                <a:cubicBezTo>
                  <a:pt x="7279" y="34202"/>
                  <a:pt x="7487" y="34410"/>
                  <a:pt x="7833" y="34548"/>
                </a:cubicBezTo>
                <a:cubicBezTo>
                  <a:pt x="8733" y="35088"/>
                  <a:pt x="9671" y="35290"/>
                  <a:pt x="10620" y="35290"/>
                </a:cubicBezTo>
                <a:cubicBezTo>
                  <a:pt x="11866" y="35290"/>
                  <a:pt x="13130" y="34942"/>
                  <a:pt x="14349" y="34548"/>
                </a:cubicBezTo>
                <a:lnTo>
                  <a:pt x="14696" y="34687"/>
                </a:lnTo>
                <a:cubicBezTo>
                  <a:pt x="14835" y="34687"/>
                  <a:pt x="14904" y="34548"/>
                  <a:pt x="14835" y="34410"/>
                </a:cubicBezTo>
                <a:lnTo>
                  <a:pt x="15181" y="34271"/>
                </a:lnTo>
                <a:cubicBezTo>
                  <a:pt x="15805" y="34202"/>
                  <a:pt x="16429" y="33994"/>
                  <a:pt x="17053" y="33786"/>
                </a:cubicBezTo>
                <a:cubicBezTo>
                  <a:pt x="17746" y="34340"/>
                  <a:pt x="18439" y="34964"/>
                  <a:pt x="19063" y="35657"/>
                </a:cubicBezTo>
                <a:cubicBezTo>
                  <a:pt x="20241" y="38222"/>
                  <a:pt x="21420" y="40787"/>
                  <a:pt x="22529" y="43352"/>
                </a:cubicBezTo>
                <a:cubicBezTo>
                  <a:pt x="22555" y="43405"/>
                  <a:pt x="22602" y="43427"/>
                  <a:pt x="22646" y="43427"/>
                </a:cubicBezTo>
                <a:cubicBezTo>
                  <a:pt x="22717" y="43427"/>
                  <a:pt x="22780" y="43368"/>
                  <a:pt x="22737" y="43282"/>
                </a:cubicBezTo>
                <a:cubicBezTo>
                  <a:pt x="22044" y="41342"/>
                  <a:pt x="21281" y="39539"/>
                  <a:pt x="20449" y="37668"/>
                </a:cubicBezTo>
                <a:cubicBezTo>
                  <a:pt x="20103" y="36489"/>
                  <a:pt x="20103" y="35172"/>
                  <a:pt x="20449" y="33994"/>
                </a:cubicBezTo>
                <a:cubicBezTo>
                  <a:pt x="20449" y="34202"/>
                  <a:pt x="20519" y="34410"/>
                  <a:pt x="20588" y="34618"/>
                </a:cubicBezTo>
                <a:cubicBezTo>
                  <a:pt x="20629" y="34699"/>
                  <a:pt x="20693" y="34732"/>
                  <a:pt x="20753" y="34732"/>
                </a:cubicBezTo>
                <a:cubicBezTo>
                  <a:pt x="20796" y="34732"/>
                  <a:pt x="20837" y="34716"/>
                  <a:pt x="20865" y="34687"/>
                </a:cubicBezTo>
                <a:cubicBezTo>
                  <a:pt x="21558" y="33994"/>
                  <a:pt x="22044" y="33093"/>
                  <a:pt x="22252" y="32122"/>
                </a:cubicBezTo>
                <a:cubicBezTo>
                  <a:pt x="22598" y="31290"/>
                  <a:pt x="22806" y="30458"/>
                  <a:pt x="22945" y="29557"/>
                </a:cubicBezTo>
                <a:cubicBezTo>
                  <a:pt x="23222" y="28518"/>
                  <a:pt x="23361" y="27131"/>
                  <a:pt x="22737" y="26230"/>
                </a:cubicBezTo>
                <a:lnTo>
                  <a:pt x="22598" y="26230"/>
                </a:lnTo>
                <a:cubicBezTo>
                  <a:pt x="22564" y="26195"/>
                  <a:pt x="22512" y="26178"/>
                  <a:pt x="22460" y="26178"/>
                </a:cubicBezTo>
                <a:cubicBezTo>
                  <a:pt x="22408" y="26178"/>
                  <a:pt x="22356" y="26195"/>
                  <a:pt x="22321" y="26230"/>
                </a:cubicBezTo>
                <a:cubicBezTo>
                  <a:pt x="21974" y="26507"/>
                  <a:pt x="21697" y="26785"/>
                  <a:pt x="21489" y="27201"/>
                </a:cubicBezTo>
                <a:cubicBezTo>
                  <a:pt x="21466" y="27177"/>
                  <a:pt x="21443" y="27170"/>
                  <a:pt x="21422" y="27170"/>
                </a:cubicBezTo>
                <a:cubicBezTo>
                  <a:pt x="21381" y="27170"/>
                  <a:pt x="21350" y="27201"/>
                  <a:pt x="21350" y="27201"/>
                </a:cubicBezTo>
                <a:cubicBezTo>
                  <a:pt x="20172" y="28448"/>
                  <a:pt x="19756" y="31221"/>
                  <a:pt x="20241" y="33162"/>
                </a:cubicBezTo>
                <a:cubicBezTo>
                  <a:pt x="19895" y="34340"/>
                  <a:pt x="19756" y="35588"/>
                  <a:pt x="19895" y="36905"/>
                </a:cubicBezTo>
                <a:cubicBezTo>
                  <a:pt x="19410" y="35727"/>
                  <a:pt x="18855" y="34548"/>
                  <a:pt x="18370" y="33439"/>
                </a:cubicBezTo>
                <a:cubicBezTo>
                  <a:pt x="18439" y="33439"/>
                  <a:pt x="18508" y="33439"/>
                  <a:pt x="18508" y="33301"/>
                </a:cubicBezTo>
                <a:cubicBezTo>
                  <a:pt x="17746" y="31568"/>
                  <a:pt x="17538" y="29696"/>
                  <a:pt x="17885" y="27894"/>
                </a:cubicBezTo>
                <a:lnTo>
                  <a:pt x="18023" y="27894"/>
                </a:lnTo>
                <a:cubicBezTo>
                  <a:pt x="19202" y="26923"/>
                  <a:pt x="19479" y="24566"/>
                  <a:pt x="19756" y="23180"/>
                </a:cubicBezTo>
                <a:cubicBezTo>
                  <a:pt x="19895" y="22140"/>
                  <a:pt x="20380" y="19160"/>
                  <a:pt x="19063" y="18605"/>
                </a:cubicBezTo>
                <a:cubicBezTo>
                  <a:pt x="18954" y="18523"/>
                  <a:pt x="18833" y="18484"/>
                  <a:pt x="18715" y="18484"/>
                </a:cubicBezTo>
                <a:cubicBezTo>
                  <a:pt x="18534" y="18484"/>
                  <a:pt x="18357" y="18576"/>
                  <a:pt x="18231" y="18744"/>
                </a:cubicBezTo>
                <a:cubicBezTo>
                  <a:pt x="18174" y="18715"/>
                  <a:pt x="18116" y="18698"/>
                  <a:pt x="18069" y="18698"/>
                </a:cubicBezTo>
                <a:cubicBezTo>
                  <a:pt x="18001" y="18698"/>
                  <a:pt x="17954" y="18732"/>
                  <a:pt x="17954" y="18813"/>
                </a:cubicBezTo>
                <a:cubicBezTo>
                  <a:pt x="17469" y="19645"/>
                  <a:pt x="16706" y="23735"/>
                  <a:pt x="17330" y="25329"/>
                </a:cubicBezTo>
                <a:cubicBezTo>
                  <a:pt x="17191" y="26161"/>
                  <a:pt x="17330" y="26993"/>
                  <a:pt x="17677" y="27755"/>
                </a:cubicBezTo>
                <a:cubicBezTo>
                  <a:pt x="17469" y="29349"/>
                  <a:pt x="17538" y="31013"/>
                  <a:pt x="18023" y="32538"/>
                </a:cubicBezTo>
                <a:lnTo>
                  <a:pt x="16706" y="29627"/>
                </a:lnTo>
                <a:cubicBezTo>
                  <a:pt x="16706" y="29627"/>
                  <a:pt x="16706" y="29557"/>
                  <a:pt x="16706" y="29557"/>
                </a:cubicBezTo>
                <a:cubicBezTo>
                  <a:pt x="16221" y="28587"/>
                  <a:pt x="15944" y="27478"/>
                  <a:pt x="15944" y="26369"/>
                </a:cubicBezTo>
                <a:lnTo>
                  <a:pt x="15944" y="24982"/>
                </a:lnTo>
                <a:cubicBezTo>
                  <a:pt x="15944" y="24913"/>
                  <a:pt x="15944" y="24844"/>
                  <a:pt x="15944" y="24774"/>
                </a:cubicBezTo>
                <a:cubicBezTo>
                  <a:pt x="16013" y="24844"/>
                  <a:pt x="16082" y="24913"/>
                  <a:pt x="16152" y="24913"/>
                </a:cubicBezTo>
                <a:cubicBezTo>
                  <a:pt x="16172" y="24933"/>
                  <a:pt x="16198" y="24942"/>
                  <a:pt x="16225" y="24942"/>
                </a:cubicBezTo>
                <a:cubicBezTo>
                  <a:pt x="16290" y="24942"/>
                  <a:pt x="16360" y="24893"/>
                  <a:pt x="16360" y="24844"/>
                </a:cubicBezTo>
                <a:cubicBezTo>
                  <a:pt x="16567" y="24289"/>
                  <a:pt x="16429" y="23457"/>
                  <a:pt x="15736" y="23319"/>
                </a:cubicBezTo>
                <a:cubicBezTo>
                  <a:pt x="15666" y="23319"/>
                  <a:pt x="15597" y="23388"/>
                  <a:pt x="15597" y="23457"/>
                </a:cubicBezTo>
                <a:cubicBezTo>
                  <a:pt x="15389" y="23804"/>
                  <a:pt x="15458" y="24289"/>
                  <a:pt x="15736" y="24636"/>
                </a:cubicBezTo>
                <a:cubicBezTo>
                  <a:pt x="15666" y="25676"/>
                  <a:pt x="15736" y="26715"/>
                  <a:pt x="15874" y="27686"/>
                </a:cubicBezTo>
                <a:cubicBezTo>
                  <a:pt x="15528" y="26923"/>
                  <a:pt x="15181" y="26091"/>
                  <a:pt x="14904" y="25260"/>
                </a:cubicBezTo>
                <a:cubicBezTo>
                  <a:pt x="14627" y="23873"/>
                  <a:pt x="14488" y="22487"/>
                  <a:pt x="14419" y="21170"/>
                </a:cubicBezTo>
                <a:cubicBezTo>
                  <a:pt x="14488" y="21100"/>
                  <a:pt x="14557" y="21100"/>
                  <a:pt x="14557" y="21031"/>
                </a:cubicBezTo>
                <a:cubicBezTo>
                  <a:pt x="14765" y="19991"/>
                  <a:pt x="14835" y="18952"/>
                  <a:pt x="14973" y="17843"/>
                </a:cubicBezTo>
                <a:cubicBezTo>
                  <a:pt x="15042" y="17427"/>
                  <a:pt x="15112" y="17011"/>
                  <a:pt x="15181" y="16595"/>
                </a:cubicBezTo>
                <a:cubicBezTo>
                  <a:pt x="15458" y="14515"/>
                  <a:pt x="15597" y="12436"/>
                  <a:pt x="15597" y="10356"/>
                </a:cubicBezTo>
                <a:cubicBezTo>
                  <a:pt x="15597" y="10252"/>
                  <a:pt x="15528" y="10200"/>
                  <a:pt x="15458" y="10200"/>
                </a:cubicBezTo>
                <a:cubicBezTo>
                  <a:pt x="15389" y="10200"/>
                  <a:pt x="15320" y="10252"/>
                  <a:pt x="15320" y="10356"/>
                </a:cubicBezTo>
                <a:cubicBezTo>
                  <a:pt x="15320" y="10564"/>
                  <a:pt x="15320" y="10703"/>
                  <a:pt x="15250" y="10911"/>
                </a:cubicBezTo>
                <a:cubicBezTo>
                  <a:pt x="15181" y="10495"/>
                  <a:pt x="15042" y="10079"/>
                  <a:pt x="14835" y="9802"/>
                </a:cubicBezTo>
                <a:cubicBezTo>
                  <a:pt x="14718" y="9632"/>
                  <a:pt x="14604" y="9559"/>
                  <a:pt x="14495" y="9559"/>
                </a:cubicBezTo>
                <a:cubicBezTo>
                  <a:pt x="13894" y="9559"/>
                  <a:pt x="13438" y="11764"/>
                  <a:pt x="13379" y="11881"/>
                </a:cubicBezTo>
                <a:cubicBezTo>
                  <a:pt x="13102" y="14654"/>
                  <a:pt x="13310" y="17496"/>
                  <a:pt x="14072" y="20199"/>
                </a:cubicBezTo>
                <a:cubicBezTo>
                  <a:pt x="14072" y="21516"/>
                  <a:pt x="14211" y="22833"/>
                  <a:pt x="14419" y="24220"/>
                </a:cubicBezTo>
                <a:cubicBezTo>
                  <a:pt x="14349" y="24012"/>
                  <a:pt x="14280" y="23804"/>
                  <a:pt x="14211" y="23596"/>
                </a:cubicBezTo>
                <a:cubicBezTo>
                  <a:pt x="13379" y="21447"/>
                  <a:pt x="12616" y="19298"/>
                  <a:pt x="11785" y="17080"/>
                </a:cubicBezTo>
                <a:cubicBezTo>
                  <a:pt x="11715" y="15832"/>
                  <a:pt x="11646" y="14654"/>
                  <a:pt x="11577" y="13475"/>
                </a:cubicBezTo>
                <a:cubicBezTo>
                  <a:pt x="11577" y="13129"/>
                  <a:pt x="11646" y="12782"/>
                  <a:pt x="11646" y="12436"/>
                </a:cubicBezTo>
                <a:lnTo>
                  <a:pt x="11646" y="12644"/>
                </a:lnTo>
                <a:lnTo>
                  <a:pt x="11646" y="14377"/>
                </a:lnTo>
                <a:cubicBezTo>
                  <a:pt x="11646" y="14481"/>
                  <a:pt x="11733" y="14533"/>
                  <a:pt x="11819" y="14533"/>
                </a:cubicBezTo>
                <a:cubicBezTo>
                  <a:pt x="11906" y="14533"/>
                  <a:pt x="11992" y="14481"/>
                  <a:pt x="11992" y="14377"/>
                </a:cubicBezTo>
                <a:cubicBezTo>
                  <a:pt x="11992" y="14169"/>
                  <a:pt x="11992" y="13822"/>
                  <a:pt x="11992" y="13475"/>
                </a:cubicBezTo>
                <a:cubicBezTo>
                  <a:pt x="11992" y="12366"/>
                  <a:pt x="11923" y="11257"/>
                  <a:pt x="11854" y="10217"/>
                </a:cubicBezTo>
                <a:cubicBezTo>
                  <a:pt x="11785" y="9524"/>
                  <a:pt x="11715" y="8692"/>
                  <a:pt x="11507" y="7861"/>
                </a:cubicBezTo>
                <a:cubicBezTo>
                  <a:pt x="11577" y="6682"/>
                  <a:pt x="11438" y="5504"/>
                  <a:pt x="11091" y="4395"/>
                </a:cubicBezTo>
                <a:cubicBezTo>
                  <a:pt x="11065" y="4342"/>
                  <a:pt x="11018" y="4319"/>
                  <a:pt x="10971" y="4319"/>
                </a:cubicBezTo>
                <a:cubicBezTo>
                  <a:pt x="10893" y="4319"/>
                  <a:pt x="10814" y="4378"/>
                  <a:pt x="10814" y="4464"/>
                </a:cubicBezTo>
                <a:lnTo>
                  <a:pt x="10814" y="5573"/>
                </a:lnTo>
                <a:cubicBezTo>
                  <a:pt x="10467" y="4880"/>
                  <a:pt x="9982" y="4187"/>
                  <a:pt x="9358" y="3771"/>
                </a:cubicBezTo>
                <a:cubicBezTo>
                  <a:pt x="9301" y="3742"/>
                  <a:pt x="9255" y="3725"/>
                  <a:pt x="9217" y="3725"/>
                </a:cubicBezTo>
                <a:cubicBezTo>
                  <a:pt x="9162" y="3725"/>
                  <a:pt x="9122" y="3759"/>
                  <a:pt x="9081" y="3840"/>
                </a:cubicBezTo>
                <a:cubicBezTo>
                  <a:pt x="8596" y="5019"/>
                  <a:pt x="9012" y="6266"/>
                  <a:pt x="9358" y="7445"/>
                </a:cubicBezTo>
                <a:cubicBezTo>
                  <a:pt x="9913" y="9178"/>
                  <a:pt x="10121" y="11119"/>
                  <a:pt x="11022" y="12713"/>
                </a:cubicBezTo>
                <a:cubicBezTo>
                  <a:pt x="11022" y="13060"/>
                  <a:pt x="11091" y="13337"/>
                  <a:pt x="11161" y="13614"/>
                </a:cubicBezTo>
                <a:cubicBezTo>
                  <a:pt x="11161" y="13683"/>
                  <a:pt x="11230" y="13753"/>
                  <a:pt x="11299" y="13753"/>
                </a:cubicBezTo>
                <a:cubicBezTo>
                  <a:pt x="11369" y="14585"/>
                  <a:pt x="11438" y="15555"/>
                  <a:pt x="11507" y="16456"/>
                </a:cubicBezTo>
                <a:cubicBezTo>
                  <a:pt x="10953" y="15000"/>
                  <a:pt x="10329" y="13614"/>
                  <a:pt x="9705" y="12158"/>
                </a:cubicBezTo>
                <a:cubicBezTo>
                  <a:pt x="9705" y="12158"/>
                  <a:pt x="9844" y="12158"/>
                  <a:pt x="9774" y="12089"/>
                </a:cubicBezTo>
                <a:cubicBezTo>
                  <a:pt x="9566" y="11742"/>
                  <a:pt x="9358" y="11327"/>
                  <a:pt x="9081" y="11049"/>
                </a:cubicBezTo>
                <a:cubicBezTo>
                  <a:pt x="8527" y="9802"/>
                  <a:pt x="7903" y="8623"/>
                  <a:pt x="7140" y="7514"/>
                </a:cubicBezTo>
                <a:cubicBezTo>
                  <a:pt x="7279" y="7445"/>
                  <a:pt x="7279" y="7375"/>
                  <a:pt x="7140" y="7306"/>
                </a:cubicBezTo>
                <a:cubicBezTo>
                  <a:pt x="7071" y="7306"/>
                  <a:pt x="7002" y="7237"/>
                  <a:pt x="6932" y="7167"/>
                </a:cubicBezTo>
                <a:cubicBezTo>
                  <a:pt x="6863" y="7098"/>
                  <a:pt x="6863" y="7098"/>
                  <a:pt x="6794" y="7029"/>
                </a:cubicBezTo>
                <a:cubicBezTo>
                  <a:pt x="6863" y="6959"/>
                  <a:pt x="6863" y="6890"/>
                  <a:pt x="6794" y="6890"/>
                </a:cubicBezTo>
                <a:cubicBezTo>
                  <a:pt x="5892" y="4187"/>
                  <a:pt x="4090" y="1137"/>
                  <a:pt x="1317" y="28"/>
                </a:cubicBezTo>
                <a:cubicBezTo>
                  <a:pt x="1299" y="9"/>
                  <a:pt x="1275" y="0"/>
                  <a:pt x="125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09" name="Google Shape;509;p6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4511827">
            <a:off x="-419813" y="2214855"/>
            <a:ext cx="3818697" cy="2563241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68"/>
          <p:cNvSpPr/>
          <p:nvPr/>
        </p:nvSpPr>
        <p:spPr>
          <a:xfrm>
            <a:off x="212523" y="1918756"/>
            <a:ext cx="1813418" cy="3260990"/>
          </a:xfrm>
          <a:custGeom>
            <a:rect b="b" l="l" r="r" t="t"/>
            <a:pathLst>
              <a:path extrusionOk="0" h="45127" w="25094">
                <a:moveTo>
                  <a:pt x="4644" y="399"/>
                </a:moveTo>
                <a:lnTo>
                  <a:pt x="4644" y="468"/>
                </a:lnTo>
                <a:cubicBezTo>
                  <a:pt x="4991" y="884"/>
                  <a:pt x="5199" y="1508"/>
                  <a:pt x="5130" y="2132"/>
                </a:cubicBezTo>
                <a:cubicBezTo>
                  <a:pt x="5060" y="2063"/>
                  <a:pt x="5060" y="1993"/>
                  <a:pt x="4991" y="1855"/>
                </a:cubicBezTo>
                <a:cubicBezTo>
                  <a:pt x="4991" y="1832"/>
                  <a:pt x="4976" y="1824"/>
                  <a:pt x="4955" y="1824"/>
                </a:cubicBezTo>
                <a:cubicBezTo>
                  <a:pt x="4914" y="1824"/>
                  <a:pt x="4852" y="1855"/>
                  <a:pt x="4852" y="1855"/>
                </a:cubicBezTo>
                <a:lnTo>
                  <a:pt x="4852" y="1924"/>
                </a:lnTo>
                <a:cubicBezTo>
                  <a:pt x="4783" y="1785"/>
                  <a:pt x="4644" y="1577"/>
                  <a:pt x="4644" y="1508"/>
                </a:cubicBezTo>
                <a:cubicBezTo>
                  <a:pt x="4506" y="1162"/>
                  <a:pt x="4506" y="746"/>
                  <a:pt x="4644" y="399"/>
                </a:cubicBezTo>
                <a:close/>
                <a:moveTo>
                  <a:pt x="1868" y="850"/>
                </a:moveTo>
                <a:cubicBezTo>
                  <a:pt x="2164" y="850"/>
                  <a:pt x="2797" y="1520"/>
                  <a:pt x="2911" y="1577"/>
                </a:cubicBezTo>
                <a:lnTo>
                  <a:pt x="2981" y="1716"/>
                </a:lnTo>
                <a:cubicBezTo>
                  <a:pt x="2842" y="1577"/>
                  <a:pt x="2704" y="1508"/>
                  <a:pt x="2565" y="1508"/>
                </a:cubicBezTo>
                <a:cubicBezTo>
                  <a:pt x="2545" y="1488"/>
                  <a:pt x="2524" y="1479"/>
                  <a:pt x="2506" y="1479"/>
                </a:cubicBezTo>
                <a:cubicBezTo>
                  <a:pt x="2461" y="1479"/>
                  <a:pt x="2426" y="1528"/>
                  <a:pt x="2426" y="1577"/>
                </a:cubicBezTo>
                <a:cubicBezTo>
                  <a:pt x="2426" y="1785"/>
                  <a:pt x="2496" y="1924"/>
                  <a:pt x="2634" y="2132"/>
                </a:cubicBezTo>
                <a:lnTo>
                  <a:pt x="2773" y="2132"/>
                </a:lnTo>
                <a:cubicBezTo>
                  <a:pt x="2773" y="1993"/>
                  <a:pt x="2704" y="1924"/>
                  <a:pt x="2704" y="1785"/>
                </a:cubicBezTo>
                <a:lnTo>
                  <a:pt x="2704" y="1785"/>
                </a:lnTo>
                <a:cubicBezTo>
                  <a:pt x="2981" y="1993"/>
                  <a:pt x="3327" y="2271"/>
                  <a:pt x="3189" y="2548"/>
                </a:cubicBezTo>
                <a:lnTo>
                  <a:pt x="2981" y="2548"/>
                </a:lnTo>
                <a:cubicBezTo>
                  <a:pt x="2773" y="2479"/>
                  <a:pt x="2565" y="2271"/>
                  <a:pt x="2426" y="2132"/>
                </a:cubicBezTo>
                <a:cubicBezTo>
                  <a:pt x="2149" y="1924"/>
                  <a:pt x="1594" y="1300"/>
                  <a:pt x="1733" y="954"/>
                </a:cubicBezTo>
                <a:cubicBezTo>
                  <a:pt x="1757" y="881"/>
                  <a:pt x="1805" y="850"/>
                  <a:pt x="1868" y="850"/>
                </a:cubicBezTo>
                <a:close/>
                <a:moveTo>
                  <a:pt x="7764" y="2548"/>
                </a:moveTo>
                <a:lnTo>
                  <a:pt x="7764" y="2617"/>
                </a:lnTo>
                <a:cubicBezTo>
                  <a:pt x="7902" y="2825"/>
                  <a:pt x="7972" y="3102"/>
                  <a:pt x="8041" y="3310"/>
                </a:cubicBezTo>
                <a:cubicBezTo>
                  <a:pt x="8021" y="3270"/>
                  <a:pt x="7989" y="3253"/>
                  <a:pt x="7955" y="3253"/>
                </a:cubicBezTo>
                <a:cubicBezTo>
                  <a:pt x="7874" y="3253"/>
                  <a:pt x="7784" y="3351"/>
                  <a:pt x="7833" y="3449"/>
                </a:cubicBezTo>
                <a:cubicBezTo>
                  <a:pt x="7833" y="3588"/>
                  <a:pt x="7902" y="3726"/>
                  <a:pt x="7972" y="3865"/>
                </a:cubicBezTo>
                <a:cubicBezTo>
                  <a:pt x="7902" y="3865"/>
                  <a:pt x="7902" y="3865"/>
                  <a:pt x="7902" y="3934"/>
                </a:cubicBezTo>
                <a:cubicBezTo>
                  <a:pt x="7902" y="3934"/>
                  <a:pt x="7902" y="4004"/>
                  <a:pt x="7902" y="4073"/>
                </a:cubicBezTo>
                <a:cubicBezTo>
                  <a:pt x="7625" y="3588"/>
                  <a:pt x="7556" y="3033"/>
                  <a:pt x="7764" y="2548"/>
                </a:cubicBezTo>
                <a:close/>
                <a:moveTo>
                  <a:pt x="9982" y="2964"/>
                </a:moveTo>
                <a:lnTo>
                  <a:pt x="9982" y="2964"/>
                </a:lnTo>
                <a:cubicBezTo>
                  <a:pt x="10190" y="3449"/>
                  <a:pt x="10121" y="3934"/>
                  <a:pt x="9774" y="4281"/>
                </a:cubicBezTo>
                <a:lnTo>
                  <a:pt x="9774" y="3934"/>
                </a:lnTo>
                <a:lnTo>
                  <a:pt x="9774" y="3588"/>
                </a:lnTo>
                <a:cubicBezTo>
                  <a:pt x="9774" y="3380"/>
                  <a:pt x="9913" y="3172"/>
                  <a:pt x="9982" y="2964"/>
                </a:cubicBezTo>
                <a:close/>
                <a:moveTo>
                  <a:pt x="1589" y="3084"/>
                </a:moveTo>
                <a:cubicBezTo>
                  <a:pt x="2041" y="3084"/>
                  <a:pt x="2510" y="3801"/>
                  <a:pt x="2744" y="4350"/>
                </a:cubicBezTo>
                <a:lnTo>
                  <a:pt x="2634" y="4350"/>
                </a:lnTo>
                <a:cubicBezTo>
                  <a:pt x="2565" y="4281"/>
                  <a:pt x="2496" y="4212"/>
                  <a:pt x="2426" y="4142"/>
                </a:cubicBezTo>
                <a:cubicBezTo>
                  <a:pt x="2357" y="4004"/>
                  <a:pt x="2357" y="3934"/>
                  <a:pt x="2357" y="3865"/>
                </a:cubicBezTo>
                <a:lnTo>
                  <a:pt x="2218" y="3865"/>
                </a:lnTo>
                <a:lnTo>
                  <a:pt x="2218" y="4004"/>
                </a:lnTo>
                <a:cubicBezTo>
                  <a:pt x="2080" y="3796"/>
                  <a:pt x="1872" y="3657"/>
                  <a:pt x="1664" y="3518"/>
                </a:cubicBezTo>
                <a:cubicBezTo>
                  <a:pt x="1645" y="3500"/>
                  <a:pt x="1622" y="3491"/>
                  <a:pt x="1598" y="3491"/>
                </a:cubicBezTo>
                <a:cubicBezTo>
                  <a:pt x="1535" y="3491"/>
                  <a:pt x="1474" y="3556"/>
                  <a:pt x="1525" y="3657"/>
                </a:cubicBezTo>
                <a:cubicBezTo>
                  <a:pt x="1525" y="3796"/>
                  <a:pt x="1664" y="4004"/>
                  <a:pt x="1733" y="4212"/>
                </a:cubicBezTo>
                <a:cubicBezTo>
                  <a:pt x="1317" y="3934"/>
                  <a:pt x="971" y="3518"/>
                  <a:pt x="1248" y="3241"/>
                </a:cubicBezTo>
                <a:cubicBezTo>
                  <a:pt x="1357" y="3131"/>
                  <a:pt x="1473" y="3084"/>
                  <a:pt x="1589" y="3084"/>
                </a:cubicBezTo>
                <a:close/>
                <a:moveTo>
                  <a:pt x="1872" y="3934"/>
                </a:moveTo>
                <a:lnTo>
                  <a:pt x="2149" y="4142"/>
                </a:lnTo>
                <a:cubicBezTo>
                  <a:pt x="2149" y="4142"/>
                  <a:pt x="2288" y="4281"/>
                  <a:pt x="2426" y="4420"/>
                </a:cubicBezTo>
                <a:lnTo>
                  <a:pt x="2496" y="4489"/>
                </a:lnTo>
                <a:lnTo>
                  <a:pt x="2496" y="4558"/>
                </a:lnTo>
                <a:lnTo>
                  <a:pt x="2426" y="4558"/>
                </a:lnTo>
                <a:cubicBezTo>
                  <a:pt x="2357" y="4489"/>
                  <a:pt x="2218" y="4420"/>
                  <a:pt x="2149" y="4281"/>
                </a:cubicBezTo>
                <a:cubicBezTo>
                  <a:pt x="2080" y="4212"/>
                  <a:pt x="1941" y="4073"/>
                  <a:pt x="1872" y="3934"/>
                </a:cubicBezTo>
                <a:close/>
                <a:moveTo>
                  <a:pt x="11854" y="5875"/>
                </a:moveTo>
                <a:cubicBezTo>
                  <a:pt x="11784" y="6222"/>
                  <a:pt x="11507" y="6568"/>
                  <a:pt x="11230" y="6707"/>
                </a:cubicBezTo>
                <a:cubicBezTo>
                  <a:pt x="11368" y="6430"/>
                  <a:pt x="11576" y="6153"/>
                  <a:pt x="11854" y="5875"/>
                </a:cubicBezTo>
                <a:close/>
                <a:moveTo>
                  <a:pt x="767" y="7837"/>
                </a:moveTo>
                <a:cubicBezTo>
                  <a:pt x="1120" y="7837"/>
                  <a:pt x="1689" y="8451"/>
                  <a:pt x="2080" y="9064"/>
                </a:cubicBezTo>
                <a:lnTo>
                  <a:pt x="1872" y="8856"/>
                </a:lnTo>
                <a:cubicBezTo>
                  <a:pt x="1802" y="8856"/>
                  <a:pt x="1733" y="8925"/>
                  <a:pt x="1802" y="8995"/>
                </a:cubicBezTo>
                <a:lnTo>
                  <a:pt x="2010" y="9133"/>
                </a:lnTo>
                <a:cubicBezTo>
                  <a:pt x="1802" y="9064"/>
                  <a:pt x="1664" y="9064"/>
                  <a:pt x="1525" y="8995"/>
                </a:cubicBezTo>
                <a:cubicBezTo>
                  <a:pt x="1248" y="8856"/>
                  <a:pt x="277" y="8371"/>
                  <a:pt x="555" y="7955"/>
                </a:cubicBezTo>
                <a:cubicBezTo>
                  <a:pt x="609" y="7873"/>
                  <a:pt x="682" y="7837"/>
                  <a:pt x="767" y="7837"/>
                </a:cubicBezTo>
                <a:close/>
                <a:moveTo>
                  <a:pt x="4506" y="8440"/>
                </a:moveTo>
                <a:lnTo>
                  <a:pt x="4506" y="8440"/>
                </a:lnTo>
                <a:cubicBezTo>
                  <a:pt x="5130" y="8717"/>
                  <a:pt x="5615" y="9272"/>
                  <a:pt x="5823" y="9896"/>
                </a:cubicBezTo>
                <a:cubicBezTo>
                  <a:pt x="5754" y="9826"/>
                  <a:pt x="5684" y="9826"/>
                  <a:pt x="5684" y="9757"/>
                </a:cubicBezTo>
                <a:cubicBezTo>
                  <a:pt x="5664" y="9737"/>
                  <a:pt x="5644" y="9728"/>
                  <a:pt x="5625" y="9728"/>
                </a:cubicBezTo>
                <a:cubicBezTo>
                  <a:pt x="5581" y="9728"/>
                  <a:pt x="5547" y="9776"/>
                  <a:pt x="5546" y="9824"/>
                </a:cubicBezTo>
                <a:lnTo>
                  <a:pt x="5546" y="9824"/>
                </a:lnTo>
                <a:cubicBezTo>
                  <a:pt x="5374" y="9640"/>
                  <a:pt x="5244" y="9456"/>
                  <a:pt x="5060" y="9272"/>
                </a:cubicBezTo>
                <a:cubicBezTo>
                  <a:pt x="5060" y="9252"/>
                  <a:pt x="5054" y="9243"/>
                  <a:pt x="5046" y="9243"/>
                </a:cubicBezTo>
                <a:cubicBezTo>
                  <a:pt x="5026" y="9243"/>
                  <a:pt x="4991" y="9292"/>
                  <a:pt x="4991" y="9341"/>
                </a:cubicBezTo>
                <a:lnTo>
                  <a:pt x="4991" y="9410"/>
                </a:lnTo>
                <a:cubicBezTo>
                  <a:pt x="4783" y="9133"/>
                  <a:pt x="4644" y="8787"/>
                  <a:pt x="4506" y="8440"/>
                </a:cubicBezTo>
                <a:close/>
                <a:moveTo>
                  <a:pt x="18439" y="11005"/>
                </a:moveTo>
                <a:lnTo>
                  <a:pt x="18439" y="11005"/>
                </a:lnTo>
                <a:cubicBezTo>
                  <a:pt x="18647" y="11490"/>
                  <a:pt x="18508" y="12045"/>
                  <a:pt x="18161" y="12391"/>
                </a:cubicBezTo>
                <a:cubicBezTo>
                  <a:pt x="18231" y="11975"/>
                  <a:pt x="18300" y="11559"/>
                  <a:pt x="18231" y="11143"/>
                </a:cubicBezTo>
                <a:cubicBezTo>
                  <a:pt x="18300" y="11074"/>
                  <a:pt x="18369" y="11074"/>
                  <a:pt x="18439" y="11005"/>
                </a:cubicBezTo>
                <a:close/>
                <a:moveTo>
                  <a:pt x="3856" y="12103"/>
                </a:moveTo>
                <a:cubicBezTo>
                  <a:pt x="3948" y="12103"/>
                  <a:pt x="4031" y="12125"/>
                  <a:pt x="4090" y="12183"/>
                </a:cubicBezTo>
                <a:cubicBezTo>
                  <a:pt x="4090" y="12253"/>
                  <a:pt x="4159" y="12253"/>
                  <a:pt x="4159" y="12322"/>
                </a:cubicBezTo>
                <a:lnTo>
                  <a:pt x="3743" y="12322"/>
                </a:lnTo>
                <a:cubicBezTo>
                  <a:pt x="3605" y="12322"/>
                  <a:pt x="3605" y="12460"/>
                  <a:pt x="3743" y="12460"/>
                </a:cubicBezTo>
                <a:lnTo>
                  <a:pt x="3813" y="12460"/>
                </a:lnTo>
                <a:cubicBezTo>
                  <a:pt x="3813" y="12460"/>
                  <a:pt x="3813" y="12530"/>
                  <a:pt x="3813" y="12530"/>
                </a:cubicBezTo>
                <a:cubicBezTo>
                  <a:pt x="3568" y="12579"/>
                  <a:pt x="3322" y="12628"/>
                  <a:pt x="3077" y="12628"/>
                </a:cubicBezTo>
                <a:cubicBezTo>
                  <a:pt x="2976" y="12628"/>
                  <a:pt x="2874" y="12619"/>
                  <a:pt x="2773" y="12599"/>
                </a:cubicBezTo>
                <a:cubicBezTo>
                  <a:pt x="2981" y="12391"/>
                  <a:pt x="3189" y="12253"/>
                  <a:pt x="3466" y="12183"/>
                </a:cubicBezTo>
                <a:cubicBezTo>
                  <a:pt x="3586" y="12143"/>
                  <a:pt x="3729" y="12103"/>
                  <a:pt x="3856" y="12103"/>
                </a:cubicBezTo>
                <a:close/>
                <a:moveTo>
                  <a:pt x="18023" y="11351"/>
                </a:moveTo>
                <a:cubicBezTo>
                  <a:pt x="18023" y="11837"/>
                  <a:pt x="17954" y="12322"/>
                  <a:pt x="17746" y="12738"/>
                </a:cubicBezTo>
                <a:cubicBezTo>
                  <a:pt x="17607" y="12807"/>
                  <a:pt x="17538" y="12876"/>
                  <a:pt x="17399" y="12876"/>
                </a:cubicBezTo>
                <a:lnTo>
                  <a:pt x="17330" y="12876"/>
                </a:lnTo>
                <a:lnTo>
                  <a:pt x="17538" y="12599"/>
                </a:lnTo>
                <a:cubicBezTo>
                  <a:pt x="17538" y="12530"/>
                  <a:pt x="17468" y="12460"/>
                  <a:pt x="17399" y="12460"/>
                </a:cubicBezTo>
                <a:cubicBezTo>
                  <a:pt x="17538" y="12045"/>
                  <a:pt x="17746" y="11698"/>
                  <a:pt x="18023" y="11351"/>
                </a:cubicBezTo>
                <a:close/>
                <a:moveTo>
                  <a:pt x="13598" y="12990"/>
                </a:moveTo>
                <a:cubicBezTo>
                  <a:pt x="13707" y="13164"/>
                  <a:pt x="13800" y="13421"/>
                  <a:pt x="13864" y="13708"/>
                </a:cubicBezTo>
                <a:cubicBezTo>
                  <a:pt x="13798" y="13446"/>
                  <a:pt x="13670" y="13245"/>
                  <a:pt x="13598" y="12990"/>
                </a:cubicBezTo>
                <a:close/>
                <a:moveTo>
                  <a:pt x="13303" y="12758"/>
                </a:moveTo>
                <a:cubicBezTo>
                  <a:pt x="13375" y="12758"/>
                  <a:pt x="13445" y="12800"/>
                  <a:pt x="13512" y="12873"/>
                </a:cubicBezTo>
                <a:lnTo>
                  <a:pt x="13512" y="12873"/>
                </a:lnTo>
                <a:cubicBezTo>
                  <a:pt x="13481" y="12857"/>
                  <a:pt x="13446" y="12849"/>
                  <a:pt x="13411" y="12849"/>
                </a:cubicBezTo>
                <a:cubicBezTo>
                  <a:pt x="13324" y="12849"/>
                  <a:pt x="13240" y="12901"/>
                  <a:pt x="13240" y="13015"/>
                </a:cubicBezTo>
                <a:cubicBezTo>
                  <a:pt x="13171" y="13570"/>
                  <a:pt x="13240" y="14055"/>
                  <a:pt x="13448" y="14540"/>
                </a:cubicBezTo>
                <a:cubicBezTo>
                  <a:pt x="13309" y="14332"/>
                  <a:pt x="13171" y="14124"/>
                  <a:pt x="13171" y="13916"/>
                </a:cubicBezTo>
                <a:cubicBezTo>
                  <a:pt x="13101" y="13639"/>
                  <a:pt x="12963" y="13015"/>
                  <a:pt x="13171" y="12807"/>
                </a:cubicBezTo>
                <a:cubicBezTo>
                  <a:pt x="13215" y="12774"/>
                  <a:pt x="13259" y="12758"/>
                  <a:pt x="13303" y="12758"/>
                </a:cubicBezTo>
                <a:close/>
                <a:moveTo>
                  <a:pt x="19964" y="15718"/>
                </a:moveTo>
                <a:cubicBezTo>
                  <a:pt x="20241" y="15788"/>
                  <a:pt x="20518" y="15926"/>
                  <a:pt x="20172" y="16065"/>
                </a:cubicBezTo>
                <a:cubicBezTo>
                  <a:pt x="19928" y="16227"/>
                  <a:pt x="19661" y="16295"/>
                  <a:pt x="19383" y="16295"/>
                </a:cubicBezTo>
                <a:cubicBezTo>
                  <a:pt x="19187" y="16295"/>
                  <a:pt x="18986" y="16261"/>
                  <a:pt x="18785" y="16204"/>
                </a:cubicBezTo>
                <a:cubicBezTo>
                  <a:pt x="18785" y="15996"/>
                  <a:pt x="18855" y="15857"/>
                  <a:pt x="19063" y="15788"/>
                </a:cubicBezTo>
                <a:cubicBezTo>
                  <a:pt x="19132" y="15718"/>
                  <a:pt x="19271" y="15718"/>
                  <a:pt x="19340" y="15718"/>
                </a:cubicBezTo>
                <a:cubicBezTo>
                  <a:pt x="19409" y="15718"/>
                  <a:pt x="19479" y="15788"/>
                  <a:pt x="19479" y="15788"/>
                </a:cubicBezTo>
                <a:lnTo>
                  <a:pt x="19479" y="15857"/>
                </a:lnTo>
                <a:cubicBezTo>
                  <a:pt x="19479" y="15926"/>
                  <a:pt x="19548" y="15996"/>
                  <a:pt x="19617" y="15996"/>
                </a:cubicBezTo>
                <a:cubicBezTo>
                  <a:pt x="19617" y="15996"/>
                  <a:pt x="19617" y="16065"/>
                  <a:pt x="19686" y="16134"/>
                </a:cubicBezTo>
                <a:lnTo>
                  <a:pt x="19756" y="16134"/>
                </a:lnTo>
                <a:cubicBezTo>
                  <a:pt x="19825" y="16065"/>
                  <a:pt x="19825" y="15926"/>
                  <a:pt x="19825" y="15857"/>
                </a:cubicBezTo>
                <a:cubicBezTo>
                  <a:pt x="19825" y="15788"/>
                  <a:pt x="19825" y="15718"/>
                  <a:pt x="19825" y="15718"/>
                </a:cubicBezTo>
                <a:close/>
                <a:moveTo>
                  <a:pt x="7729" y="16013"/>
                </a:moveTo>
                <a:cubicBezTo>
                  <a:pt x="7764" y="16013"/>
                  <a:pt x="7798" y="16030"/>
                  <a:pt x="7833" y="16065"/>
                </a:cubicBezTo>
                <a:cubicBezTo>
                  <a:pt x="7833" y="16134"/>
                  <a:pt x="7833" y="16134"/>
                  <a:pt x="7833" y="16204"/>
                </a:cubicBezTo>
                <a:cubicBezTo>
                  <a:pt x="7694" y="16204"/>
                  <a:pt x="7556" y="16412"/>
                  <a:pt x="7556" y="16550"/>
                </a:cubicBezTo>
                <a:cubicBezTo>
                  <a:pt x="7417" y="16828"/>
                  <a:pt x="7348" y="17105"/>
                  <a:pt x="7279" y="17382"/>
                </a:cubicBezTo>
                <a:cubicBezTo>
                  <a:pt x="7209" y="17105"/>
                  <a:pt x="7209" y="16828"/>
                  <a:pt x="7279" y="16620"/>
                </a:cubicBezTo>
                <a:cubicBezTo>
                  <a:pt x="7348" y="16342"/>
                  <a:pt x="7417" y="16204"/>
                  <a:pt x="7625" y="16065"/>
                </a:cubicBezTo>
                <a:cubicBezTo>
                  <a:pt x="7660" y="16030"/>
                  <a:pt x="7694" y="16013"/>
                  <a:pt x="7729" y="16013"/>
                </a:cubicBezTo>
                <a:close/>
                <a:moveTo>
                  <a:pt x="3119" y="17036"/>
                </a:moveTo>
                <a:lnTo>
                  <a:pt x="3119" y="17036"/>
                </a:lnTo>
                <a:cubicBezTo>
                  <a:pt x="3397" y="17105"/>
                  <a:pt x="3605" y="17174"/>
                  <a:pt x="3813" y="17313"/>
                </a:cubicBezTo>
                <a:cubicBezTo>
                  <a:pt x="3813" y="17313"/>
                  <a:pt x="3813" y="17313"/>
                  <a:pt x="3813" y="17382"/>
                </a:cubicBezTo>
                <a:cubicBezTo>
                  <a:pt x="4021" y="17590"/>
                  <a:pt x="4229" y="17729"/>
                  <a:pt x="4436" y="17937"/>
                </a:cubicBezTo>
                <a:cubicBezTo>
                  <a:pt x="4402" y="17919"/>
                  <a:pt x="4367" y="17911"/>
                  <a:pt x="4334" y="17911"/>
                </a:cubicBezTo>
                <a:cubicBezTo>
                  <a:pt x="4233" y="17911"/>
                  <a:pt x="4142" y="17989"/>
                  <a:pt x="4090" y="18145"/>
                </a:cubicBezTo>
                <a:cubicBezTo>
                  <a:pt x="4090" y="18214"/>
                  <a:pt x="4090" y="18214"/>
                  <a:pt x="4229" y="18214"/>
                </a:cubicBezTo>
                <a:lnTo>
                  <a:pt x="4436" y="18214"/>
                </a:lnTo>
                <a:cubicBezTo>
                  <a:pt x="4575" y="18353"/>
                  <a:pt x="4783" y="18422"/>
                  <a:pt x="4922" y="18561"/>
                </a:cubicBezTo>
                <a:cubicBezTo>
                  <a:pt x="4852" y="18595"/>
                  <a:pt x="4766" y="18613"/>
                  <a:pt x="4679" y="18613"/>
                </a:cubicBezTo>
                <a:cubicBezTo>
                  <a:pt x="4592" y="18613"/>
                  <a:pt x="4506" y="18595"/>
                  <a:pt x="4436" y="18561"/>
                </a:cubicBezTo>
                <a:cubicBezTo>
                  <a:pt x="4021" y="18422"/>
                  <a:pt x="3743" y="18145"/>
                  <a:pt x="3466" y="17867"/>
                </a:cubicBezTo>
                <a:cubicBezTo>
                  <a:pt x="3397" y="17798"/>
                  <a:pt x="3327" y="17798"/>
                  <a:pt x="3327" y="17729"/>
                </a:cubicBezTo>
                <a:cubicBezTo>
                  <a:pt x="3327" y="17659"/>
                  <a:pt x="3327" y="17659"/>
                  <a:pt x="3327" y="17659"/>
                </a:cubicBezTo>
                <a:cubicBezTo>
                  <a:pt x="3258" y="17451"/>
                  <a:pt x="3189" y="17243"/>
                  <a:pt x="3119" y="17036"/>
                </a:cubicBezTo>
                <a:close/>
                <a:moveTo>
                  <a:pt x="17706" y="18543"/>
                </a:moveTo>
                <a:cubicBezTo>
                  <a:pt x="17764" y="18543"/>
                  <a:pt x="17823" y="18548"/>
                  <a:pt x="17884" y="18561"/>
                </a:cubicBezTo>
                <a:lnTo>
                  <a:pt x="18231" y="18561"/>
                </a:lnTo>
                <a:cubicBezTo>
                  <a:pt x="17954" y="18630"/>
                  <a:pt x="17815" y="18699"/>
                  <a:pt x="17676" y="18907"/>
                </a:cubicBezTo>
                <a:cubicBezTo>
                  <a:pt x="17607" y="18838"/>
                  <a:pt x="17607" y="18838"/>
                  <a:pt x="17607" y="18838"/>
                </a:cubicBezTo>
                <a:lnTo>
                  <a:pt x="16983" y="18838"/>
                </a:lnTo>
                <a:cubicBezTo>
                  <a:pt x="17211" y="18667"/>
                  <a:pt x="17439" y="18543"/>
                  <a:pt x="17706" y="18543"/>
                </a:cubicBezTo>
                <a:close/>
                <a:moveTo>
                  <a:pt x="18549" y="18811"/>
                </a:moveTo>
                <a:cubicBezTo>
                  <a:pt x="18605" y="18811"/>
                  <a:pt x="18660" y="18819"/>
                  <a:pt x="18716" y="18838"/>
                </a:cubicBezTo>
                <a:cubicBezTo>
                  <a:pt x="19063" y="18976"/>
                  <a:pt x="18785" y="19254"/>
                  <a:pt x="18647" y="19392"/>
                </a:cubicBezTo>
                <a:lnTo>
                  <a:pt x="18439" y="19462"/>
                </a:lnTo>
                <a:cubicBezTo>
                  <a:pt x="18508" y="19392"/>
                  <a:pt x="18577" y="19323"/>
                  <a:pt x="18577" y="19184"/>
                </a:cubicBezTo>
                <a:cubicBezTo>
                  <a:pt x="18577" y="19115"/>
                  <a:pt x="18231" y="18976"/>
                  <a:pt x="18161" y="18976"/>
                </a:cubicBezTo>
                <a:lnTo>
                  <a:pt x="18092" y="18976"/>
                </a:lnTo>
                <a:cubicBezTo>
                  <a:pt x="18244" y="18875"/>
                  <a:pt x="18397" y="18811"/>
                  <a:pt x="18549" y="18811"/>
                </a:cubicBezTo>
                <a:close/>
                <a:moveTo>
                  <a:pt x="17607" y="18976"/>
                </a:moveTo>
                <a:lnTo>
                  <a:pt x="17538" y="19046"/>
                </a:lnTo>
                <a:cubicBezTo>
                  <a:pt x="17424" y="19159"/>
                  <a:pt x="17542" y="19272"/>
                  <a:pt x="17665" y="19272"/>
                </a:cubicBezTo>
                <a:cubicBezTo>
                  <a:pt x="17692" y="19272"/>
                  <a:pt x="17720" y="19266"/>
                  <a:pt x="17746" y="19254"/>
                </a:cubicBezTo>
                <a:cubicBezTo>
                  <a:pt x="17815" y="19184"/>
                  <a:pt x="17884" y="19046"/>
                  <a:pt x="18023" y="19046"/>
                </a:cubicBezTo>
                <a:cubicBezTo>
                  <a:pt x="18023" y="19046"/>
                  <a:pt x="18023" y="19115"/>
                  <a:pt x="18023" y="19115"/>
                </a:cubicBezTo>
                <a:cubicBezTo>
                  <a:pt x="18023" y="19184"/>
                  <a:pt x="18023" y="19254"/>
                  <a:pt x="18023" y="19254"/>
                </a:cubicBezTo>
                <a:cubicBezTo>
                  <a:pt x="18023" y="19323"/>
                  <a:pt x="18092" y="19392"/>
                  <a:pt x="18092" y="19392"/>
                </a:cubicBezTo>
                <a:cubicBezTo>
                  <a:pt x="18092" y="19392"/>
                  <a:pt x="18023" y="19462"/>
                  <a:pt x="18092" y="19462"/>
                </a:cubicBezTo>
                <a:lnTo>
                  <a:pt x="18300" y="19531"/>
                </a:lnTo>
                <a:cubicBezTo>
                  <a:pt x="18300" y="19531"/>
                  <a:pt x="18300" y="19562"/>
                  <a:pt x="18321" y="19562"/>
                </a:cubicBezTo>
                <a:cubicBezTo>
                  <a:pt x="18331" y="19562"/>
                  <a:pt x="18346" y="19554"/>
                  <a:pt x="18369" y="19531"/>
                </a:cubicBezTo>
                <a:lnTo>
                  <a:pt x="18439" y="19531"/>
                </a:lnTo>
                <a:cubicBezTo>
                  <a:pt x="18217" y="19626"/>
                  <a:pt x="17952" y="19707"/>
                  <a:pt x="17703" y="19707"/>
                </a:cubicBezTo>
                <a:cubicBezTo>
                  <a:pt x="17407" y="19707"/>
                  <a:pt x="17134" y="19593"/>
                  <a:pt x="16983" y="19254"/>
                </a:cubicBezTo>
                <a:cubicBezTo>
                  <a:pt x="16983" y="19254"/>
                  <a:pt x="16914" y="19184"/>
                  <a:pt x="16914" y="19115"/>
                </a:cubicBezTo>
                <a:lnTo>
                  <a:pt x="16914" y="19046"/>
                </a:lnTo>
                <a:cubicBezTo>
                  <a:pt x="17122" y="19046"/>
                  <a:pt x="17399" y="19046"/>
                  <a:pt x="17607" y="18976"/>
                </a:cubicBezTo>
                <a:close/>
                <a:moveTo>
                  <a:pt x="6655" y="22512"/>
                </a:moveTo>
                <a:cubicBezTo>
                  <a:pt x="6749" y="22606"/>
                  <a:pt x="6874" y="22668"/>
                  <a:pt x="6989" y="22720"/>
                </a:cubicBezTo>
                <a:lnTo>
                  <a:pt x="6793" y="22720"/>
                </a:lnTo>
                <a:lnTo>
                  <a:pt x="6793" y="22789"/>
                </a:lnTo>
                <a:cubicBezTo>
                  <a:pt x="6655" y="22720"/>
                  <a:pt x="6516" y="22650"/>
                  <a:pt x="6447" y="22512"/>
                </a:cubicBezTo>
                <a:close/>
                <a:moveTo>
                  <a:pt x="7089" y="22765"/>
                </a:moveTo>
                <a:cubicBezTo>
                  <a:pt x="7107" y="22773"/>
                  <a:pt x="7124" y="22781"/>
                  <a:pt x="7140" y="22789"/>
                </a:cubicBezTo>
                <a:lnTo>
                  <a:pt x="7071" y="22789"/>
                </a:lnTo>
                <a:cubicBezTo>
                  <a:pt x="7079" y="22781"/>
                  <a:pt x="7085" y="22773"/>
                  <a:pt x="7089" y="22765"/>
                </a:cubicBezTo>
                <a:close/>
                <a:moveTo>
                  <a:pt x="6179" y="21892"/>
                </a:moveTo>
                <a:cubicBezTo>
                  <a:pt x="6448" y="21892"/>
                  <a:pt x="6717" y="21981"/>
                  <a:pt x="6932" y="22165"/>
                </a:cubicBezTo>
                <a:cubicBezTo>
                  <a:pt x="6981" y="22214"/>
                  <a:pt x="7029" y="22263"/>
                  <a:pt x="7054" y="22335"/>
                </a:cubicBezTo>
                <a:lnTo>
                  <a:pt x="7054" y="22335"/>
                </a:lnTo>
                <a:cubicBezTo>
                  <a:pt x="6938" y="22291"/>
                  <a:pt x="6814" y="22269"/>
                  <a:pt x="6689" y="22269"/>
                </a:cubicBezTo>
                <a:cubicBezTo>
                  <a:pt x="6533" y="22269"/>
                  <a:pt x="6377" y="22304"/>
                  <a:pt x="6239" y="22373"/>
                </a:cubicBezTo>
                <a:cubicBezTo>
                  <a:pt x="6239" y="22442"/>
                  <a:pt x="6239" y="22512"/>
                  <a:pt x="6239" y="22581"/>
                </a:cubicBezTo>
                <a:cubicBezTo>
                  <a:pt x="6308" y="22720"/>
                  <a:pt x="6377" y="22858"/>
                  <a:pt x="6516" y="22928"/>
                </a:cubicBezTo>
                <a:lnTo>
                  <a:pt x="6169" y="22928"/>
                </a:lnTo>
                <a:cubicBezTo>
                  <a:pt x="5892" y="22928"/>
                  <a:pt x="4852" y="22720"/>
                  <a:pt x="5268" y="22304"/>
                </a:cubicBezTo>
                <a:cubicBezTo>
                  <a:pt x="5500" y="22033"/>
                  <a:pt x="5840" y="21892"/>
                  <a:pt x="6179" y="21892"/>
                </a:cubicBezTo>
                <a:close/>
                <a:moveTo>
                  <a:pt x="23984" y="23759"/>
                </a:moveTo>
                <a:cubicBezTo>
                  <a:pt x="23984" y="23898"/>
                  <a:pt x="23915" y="23967"/>
                  <a:pt x="23915" y="24106"/>
                </a:cubicBezTo>
                <a:cubicBezTo>
                  <a:pt x="23915" y="24037"/>
                  <a:pt x="23846" y="23967"/>
                  <a:pt x="23776" y="23967"/>
                </a:cubicBezTo>
                <a:lnTo>
                  <a:pt x="23430" y="24175"/>
                </a:lnTo>
                <a:cubicBezTo>
                  <a:pt x="23568" y="24037"/>
                  <a:pt x="23776" y="23898"/>
                  <a:pt x="23984" y="23759"/>
                </a:cubicBezTo>
                <a:close/>
                <a:moveTo>
                  <a:pt x="24012" y="23176"/>
                </a:moveTo>
                <a:cubicBezTo>
                  <a:pt x="24135" y="23176"/>
                  <a:pt x="24233" y="23225"/>
                  <a:pt x="24331" y="23274"/>
                </a:cubicBezTo>
                <a:cubicBezTo>
                  <a:pt x="23638" y="23482"/>
                  <a:pt x="23083" y="23898"/>
                  <a:pt x="22806" y="24591"/>
                </a:cubicBezTo>
                <a:lnTo>
                  <a:pt x="22736" y="24661"/>
                </a:lnTo>
                <a:cubicBezTo>
                  <a:pt x="22806" y="23967"/>
                  <a:pt x="23291" y="23482"/>
                  <a:pt x="23846" y="23205"/>
                </a:cubicBezTo>
                <a:cubicBezTo>
                  <a:pt x="23907" y="23185"/>
                  <a:pt x="23961" y="23176"/>
                  <a:pt x="24012" y="23176"/>
                </a:cubicBezTo>
                <a:close/>
                <a:moveTo>
                  <a:pt x="24539" y="23551"/>
                </a:moveTo>
                <a:cubicBezTo>
                  <a:pt x="24608" y="23759"/>
                  <a:pt x="24539" y="23967"/>
                  <a:pt x="24400" y="24175"/>
                </a:cubicBezTo>
                <a:cubicBezTo>
                  <a:pt x="24331" y="24245"/>
                  <a:pt x="24262" y="24383"/>
                  <a:pt x="24192" y="24522"/>
                </a:cubicBezTo>
                <a:cubicBezTo>
                  <a:pt x="24054" y="24522"/>
                  <a:pt x="23984" y="24591"/>
                  <a:pt x="23915" y="24661"/>
                </a:cubicBezTo>
                <a:cubicBezTo>
                  <a:pt x="24192" y="24383"/>
                  <a:pt x="24400" y="24037"/>
                  <a:pt x="24123" y="23690"/>
                </a:cubicBezTo>
                <a:cubicBezTo>
                  <a:pt x="24262" y="23621"/>
                  <a:pt x="24400" y="23551"/>
                  <a:pt x="24539" y="23551"/>
                </a:cubicBezTo>
                <a:close/>
                <a:moveTo>
                  <a:pt x="21073" y="23759"/>
                </a:moveTo>
                <a:cubicBezTo>
                  <a:pt x="21073" y="24123"/>
                  <a:pt x="21073" y="24486"/>
                  <a:pt x="20934" y="24849"/>
                </a:cubicBezTo>
                <a:lnTo>
                  <a:pt x="20934" y="24849"/>
                </a:lnTo>
                <a:lnTo>
                  <a:pt x="20934" y="24730"/>
                </a:lnTo>
                <a:cubicBezTo>
                  <a:pt x="20934" y="24730"/>
                  <a:pt x="20934" y="24699"/>
                  <a:pt x="20914" y="24699"/>
                </a:cubicBezTo>
                <a:cubicBezTo>
                  <a:pt x="20903" y="24699"/>
                  <a:pt x="20888" y="24707"/>
                  <a:pt x="20865" y="24730"/>
                </a:cubicBezTo>
                <a:cubicBezTo>
                  <a:pt x="20865" y="24383"/>
                  <a:pt x="20934" y="24037"/>
                  <a:pt x="21073" y="23759"/>
                </a:cubicBezTo>
                <a:close/>
                <a:moveTo>
                  <a:pt x="23759" y="24240"/>
                </a:moveTo>
                <a:lnTo>
                  <a:pt x="23759" y="24240"/>
                </a:lnTo>
                <a:cubicBezTo>
                  <a:pt x="23563" y="24524"/>
                  <a:pt x="23314" y="24748"/>
                  <a:pt x="23014" y="24869"/>
                </a:cubicBezTo>
                <a:lnTo>
                  <a:pt x="23014" y="24799"/>
                </a:lnTo>
                <a:cubicBezTo>
                  <a:pt x="23262" y="24613"/>
                  <a:pt x="23511" y="24427"/>
                  <a:pt x="23759" y="24240"/>
                </a:cubicBezTo>
                <a:close/>
                <a:moveTo>
                  <a:pt x="18924" y="25354"/>
                </a:moveTo>
                <a:cubicBezTo>
                  <a:pt x="19063" y="25978"/>
                  <a:pt x="18993" y="26671"/>
                  <a:pt x="18716" y="27295"/>
                </a:cubicBezTo>
                <a:cubicBezTo>
                  <a:pt x="18439" y="26671"/>
                  <a:pt x="18508" y="25978"/>
                  <a:pt x="18855" y="25354"/>
                </a:cubicBezTo>
                <a:close/>
                <a:moveTo>
                  <a:pt x="24056" y="27818"/>
                </a:moveTo>
                <a:cubicBezTo>
                  <a:pt x="24238" y="27818"/>
                  <a:pt x="24423" y="27849"/>
                  <a:pt x="24608" y="27919"/>
                </a:cubicBezTo>
                <a:cubicBezTo>
                  <a:pt x="24400" y="28196"/>
                  <a:pt x="24054" y="28404"/>
                  <a:pt x="23776" y="28542"/>
                </a:cubicBezTo>
                <a:cubicBezTo>
                  <a:pt x="23568" y="28577"/>
                  <a:pt x="23378" y="28594"/>
                  <a:pt x="23196" y="28594"/>
                </a:cubicBezTo>
                <a:cubicBezTo>
                  <a:pt x="23014" y="28594"/>
                  <a:pt x="22840" y="28577"/>
                  <a:pt x="22667" y="28542"/>
                </a:cubicBezTo>
                <a:cubicBezTo>
                  <a:pt x="22667" y="28404"/>
                  <a:pt x="22736" y="28334"/>
                  <a:pt x="22875" y="28265"/>
                </a:cubicBezTo>
                <a:lnTo>
                  <a:pt x="23014" y="28265"/>
                </a:lnTo>
                <a:cubicBezTo>
                  <a:pt x="23014" y="28196"/>
                  <a:pt x="23014" y="28196"/>
                  <a:pt x="23014" y="28126"/>
                </a:cubicBezTo>
                <a:cubicBezTo>
                  <a:pt x="23337" y="27942"/>
                  <a:pt x="23692" y="27818"/>
                  <a:pt x="24056" y="27818"/>
                </a:cubicBezTo>
                <a:close/>
                <a:moveTo>
                  <a:pt x="9635" y="27225"/>
                </a:moveTo>
                <a:lnTo>
                  <a:pt x="9635" y="27225"/>
                </a:lnTo>
                <a:cubicBezTo>
                  <a:pt x="9982" y="27572"/>
                  <a:pt x="10329" y="28057"/>
                  <a:pt x="10467" y="28612"/>
                </a:cubicBezTo>
                <a:cubicBezTo>
                  <a:pt x="10398" y="28542"/>
                  <a:pt x="10398" y="28473"/>
                  <a:pt x="10329" y="28473"/>
                </a:cubicBezTo>
                <a:cubicBezTo>
                  <a:pt x="10259" y="28334"/>
                  <a:pt x="10190" y="28196"/>
                  <a:pt x="10121" y="28057"/>
                </a:cubicBezTo>
                <a:cubicBezTo>
                  <a:pt x="10094" y="28004"/>
                  <a:pt x="10047" y="27982"/>
                  <a:pt x="10004" y="27982"/>
                </a:cubicBezTo>
                <a:cubicBezTo>
                  <a:pt x="9933" y="27982"/>
                  <a:pt x="9870" y="28041"/>
                  <a:pt x="9913" y="28126"/>
                </a:cubicBezTo>
                <a:lnTo>
                  <a:pt x="9913" y="28265"/>
                </a:lnTo>
                <a:lnTo>
                  <a:pt x="9843" y="28265"/>
                </a:lnTo>
                <a:cubicBezTo>
                  <a:pt x="9913" y="28542"/>
                  <a:pt x="9982" y="28820"/>
                  <a:pt x="10051" y="29097"/>
                </a:cubicBezTo>
                <a:cubicBezTo>
                  <a:pt x="9843" y="28958"/>
                  <a:pt x="9705" y="28820"/>
                  <a:pt x="9705" y="28612"/>
                </a:cubicBezTo>
                <a:cubicBezTo>
                  <a:pt x="9497" y="28196"/>
                  <a:pt x="9497" y="27711"/>
                  <a:pt x="9635" y="27225"/>
                </a:cubicBezTo>
                <a:close/>
                <a:moveTo>
                  <a:pt x="10467" y="28820"/>
                </a:moveTo>
                <a:cubicBezTo>
                  <a:pt x="10536" y="29028"/>
                  <a:pt x="10606" y="29166"/>
                  <a:pt x="10606" y="29305"/>
                </a:cubicBezTo>
                <a:lnTo>
                  <a:pt x="10398" y="29305"/>
                </a:lnTo>
                <a:lnTo>
                  <a:pt x="10329" y="29166"/>
                </a:lnTo>
                <a:cubicBezTo>
                  <a:pt x="10259" y="29097"/>
                  <a:pt x="10329" y="28958"/>
                  <a:pt x="10259" y="28889"/>
                </a:cubicBezTo>
                <a:lnTo>
                  <a:pt x="10259" y="28889"/>
                </a:lnTo>
                <a:cubicBezTo>
                  <a:pt x="10280" y="28909"/>
                  <a:pt x="10306" y="28918"/>
                  <a:pt x="10333" y="28918"/>
                </a:cubicBezTo>
                <a:cubicBezTo>
                  <a:pt x="10398" y="28918"/>
                  <a:pt x="10467" y="28869"/>
                  <a:pt x="10467" y="28820"/>
                </a:cubicBezTo>
                <a:close/>
                <a:moveTo>
                  <a:pt x="6447" y="28473"/>
                </a:moveTo>
                <a:cubicBezTo>
                  <a:pt x="6655" y="28542"/>
                  <a:pt x="6932" y="28612"/>
                  <a:pt x="7071" y="28820"/>
                </a:cubicBezTo>
                <a:cubicBezTo>
                  <a:pt x="7279" y="28958"/>
                  <a:pt x="7417" y="29166"/>
                  <a:pt x="7556" y="29374"/>
                </a:cubicBezTo>
                <a:lnTo>
                  <a:pt x="7625" y="29582"/>
                </a:lnTo>
                <a:lnTo>
                  <a:pt x="7209" y="29305"/>
                </a:lnTo>
                <a:cubicBezTo>
                  <a:pt x="7140" y="29236"/>
                  <a:pt x="7001" y="29166"/>
                  <a:pt x="6932" y="29166"/>
                </a:cubicBezTo>
                <a:cubicBezTo>
                  <a:pt x="6897" y="29132"/>
                  <a:pt x="6880" y="29114"/>
                  <a:pt x="6863" y="29114"/>
                </a:cubicBezTo>
                <a:cubicBezTo>
                  <a:pt x="6845" y="29114"/>
                  <a:pt x="6828" y="29132"/>
                  <a:pt x="6793" y="29166"/>
                </a:cubicBezTo>
                <a:cubicBezTo>
                  <a:pt x="6516" y="28958"/>
                  <a:pt x="6308" y="28750"/>
                  <a:pt x="6100" y="28473"/>
                </a:cubicBezTo>
                <a:close/>
                <a:moveTo>
                  <a:pt x="13864" y="30206"/>
                </a:moveTo>
                <a:cubicBezTo>
                  <a:pt x="14072" y="30345"/>
                  <a:pt x="14210" y="30553"/>
                  <a:pt x="14280" y="30830"/>
                </a:cubicBezTo>
                <a:cubicBezTo>
                  <a:pt x="14245" y="30795"/>
                  <a:pt x="14193" y="30778"/>
                  <a:pt x="14150" y="30778"/>
                </a:cubicBezTo>
                <a:cubicBezTo>
                  <a:pt x="14106" y="30778"/>
                  <a:pt x="14072" y="30795"/>
                  <a:pt x="14072" y="30830"/>
                </a:cubicBezTo>
                <a:cubicBezTo>
                  <a:pt x="14037" y="30795"/>
                  <a:pt x="14002" y="30778"/>
                  <a:pt x="13976" y="30778"/>
                </a:cubicBezTo>
                <a:cubicBezTo>
                  <a:pt x="13950" y="30778"/>
                  <a:pt x="13933" y="30795"/>
                  <a:pt x="13933" y="30830"/>
                </a:cubicBezTo>
                <a:cubicBezTo>
                  <a:pt x="13864" y="30622"/>
                  <a:pt x="13794" y="30414"/>
                  <a:pt x="13864" y="30206"/>
                </a:cubicBezTo>
                <a:close/>
                <a:moveTo>
                  <a:pt x="9843" y="33117"/>
                </a:moveTo>
                <a:cubicBezTo>
                  <a:pt x="9943" y="33217"/>
                  <a:pt x="9863" y="33353"/>
                  <a:pt x="9759" y="33447"/>
                </a:cubicBezTo>
                <a:lnTo>
                  <a:pt x="9759" y="33447"/>
                </a:lnTo>
                <a:cubicBezTo>
                  <a:pt x="9752" y="33428"/>
                  <a:pt x="9735" y="33410"/>
                  <a:pt x="9705" y="33395"/>
                </a:cubicBezTo>
                <a:cubicBezTo>
                  <a:pt x="9635" y="33325"/>
                  <a:pt x="9566" y="33256"/>
                  <a:pt x="9497" y="33187"/>
                </a:cubicBezTo>
                <a:lnTo>
                  <a:pt x="9843" y="33117"/>
                </a:lnTo>
                <a:close/>
                <a:moveTo>
                  <a:pt x="8887" y="32937"/>
                </a:moveTo>
                <a:cubicBezTo>
                  <a:pt x="9026" y="32937"/>
                  <a:pt x="9162" y="32953"/>
                  <a:pt x="9289" y="32979"/>
                </a:cubicBezTo>
                <a:lnTo>
                  <a:pt x="9358" y="32979"/>
                </a:lnTo>
                <a:lnTo>
                  <a:pt x="9081" y="33048"/>
                </a:lnTo>
                <a:cubicBezTo>
                  <a:pt x="8942" y="33048"/>
                  <a:pt x="8873" y="33048"/>
                  <a:pt x="8734" y="33117"/>
                </a:cubicBezTo>
                <a:cubicBezTo>
                  <a:pt x="8665" y="33187"/>
                  <a:pt x="8596" y="33187"/>
                  <a:pt x="8526" y="33256"/>
                </a:cubicBezTo>
                <a:lnTo>
                  <a:pt x="8388" y="33325"/>
                </a:lnTo>
                <a:cubicBezTo>
                  <a:pt x="8388" y="33325"/>
                  <a:pt x="8388" y="33395"/>
                  <a:pt x="8388" y="33395"/>
                </a:cubicBezTo>
                <a:cubicBezTo>
                  <a:pt x="8249" y="33464"/>
                  <a:pt x="8249" y="33672"/>
                  <a:pt x="8249" y="33811"/>
                </a:cubicBezTo>
                <a:cubicBezTo>
                  <a:pt x="8110" y="33811"/>
                  <a:pt x="8041" y="33741"/>
                  <a:pt x="7902" y="33672"/>
                </a:cubicBezTo>
                <a:cubicBezTo>
                  <a:pt x="7694" y="33533"/>
                  <a:pt x="8041" y="33325"/>
                  <a:pt x="8180" y="33117"/>
                </a:cubicBezTo>
                <a:cubicBezTo>
                  <a:pt x="8399" y="32986"/>
                  <a:pt x="8647" y="32937"/>
                  <a:pt x="8887" y="32937"/>
                </a:cubicBezTo>
                <a:close/>
                <a:moveTo>
                  <a:pt x="9081" y="33395"/>
                </a:moveTo>
                <a:cubicBezTo>
                  <a:pt x="9081" y="33464"/>
                  <a:pt x="9081" y="33464"/>
                  <a:pt x="9081" y="33533"/>
                </a:cubicBezTo>
                <a:cubicBezTo>
                  <a:pt x="9011" y="33741"/>
                  <a:pt x="8804" y="33880"/>
                  <a:pt x="8596" y="33880"/>
                </a:cubicBezTo>
                <a:lnTo>
                  <a:pt x="8457" y="33880"/>
                </a:lnTo>
                <a:cubicBezTo>
                  <a:pt x="8596" y="33672"/>
                  <a:pt x="8665" y="33464"/>
                  <a:pt x="8873" y="33395"/>
                </a:cubicBezTo>
                <a:close/>
                <a:moveTo>
                  <a:pt x="4575" y="0"/>
                </a:moveTo>
                <a:cubicBezTo>
                  <a:pt x="4523" y="0"/>
                  <a:pt x="4471" y="18"/>
                  <a:pt x="4436" y="52"/>
                </a:cubicBezTo>
                <a:cubicBezTo>
                  <a:pt x="4090" y="676"/>
                  <a:pt x="4090" y="1370"/>
                  <a:pt x="4436" y="1993"/>
                </a:cubicBezTo>
                <a:cubicBezTo>
                  <a:pt x="4506" y="3102"/>
                  <a:pt x="4852" y="4212"/>
                  <a:pt x="5338" y="5251"/>
                </a:cubicBezTo>
                <a:cubicBezTo>
                  <a:pt x="4783" y="4350"/>
                  <a:pt x="4159" y="3518"/>
                  <a:pt x="3605" y="2617"/>
                </a:cubicBezTo>
                <a:cubicBezTo>
                  <a:pt x="3664" y="1970"/>
                  <a:pt x="2773" y="372"/>
                  <a:pt x="1993" y="372"/>
                </a:cubicBezTo>
                <a:cubicBezTo>
                  <a:pt x="1855" y="372"/>
                  <a:pt x="1720" y="423"/>
                  <a:pt x="1594" y="538"/>
                </a:cubicBezTo>
                <a:cubicBezTo>
                  <a:pt x="1109" y="954"/>
                  <a:pt x="1733" y="1855"/>
                  <a:pt x="2080" y="2201"/>
                </a:cubicBezTo>
                <a:cubicBezTo>
                  <a:pt x="2136" y="2314"/>
                  <a:pt x="2884" y="2934"/>
                  <a:pt x="3308" y="2934"/>
                </a:cubicBezTo>
                <a:cubicBezTo>
                  <a:pt x="3404" y="2934"/>
                  <a:pt x="3484" y="2902"/>
                  <a:pt x="3535" y="2825"/>
                </a:cubicBezTo>
                <a:cubicBezTo>
                  <a:pt x="4159" y="4073"/>
                  <a:pt x="4852" y="5251"/>
                  <a:pt x="5546" y="6430"/>
                </a:cubicBezTo>
                <a:cubicBezTo>
                  <a:pt x="5268" y="6222"/>
                  <a:pt x="4922" y="6014"/>
                  <a:pt x="4644" y="5806"/>
                </a:cubicBezTo>
                <a:cubicBezTo>
                  <a:pt x="4159" y="5459"/>
                  <a:pt x="3605" y="5113"/>
                  <a:pt x="3119" y="4697"/>
                </a:cubicBezTo>
                <a:cubicBezTo>
                  <a:pt x="3010" y="4152"/>
                  <a:pt x="2259" y="2837"/>
                  <a:pt x="1573" y="2837"/>
                </a:cubicBezTo>
                <a:cubicBezTo>
                  <a:pt x="1385" y="2837"/>
                  <a:pt x="1203" y="2934"/>
                  <a:pt x="1040" y="3172"/>
                </a:cubicBezTo>
                <a:cubicBezTo>
                  <a:pt x="450" y="3958"/>
                  <a:pt x="2029" y="5055"/>
                  <a:pt x="2789" y="5055"/>
                </a:cubicBezTo>
                <a:cubicBezTo>
                  <a:pt x="2833" y="5055"/>
                  <a:pt x="2874" y="5051"/>
                  <a:pt x="2911" y="5043"/>
                </a:cubicBezTo>
                <a:cubicBezTo>
                  <a:pt x="2981" y="5043"/>
                  <a:pt x="3050" y="5043"/>
                  <a:pt x="3119" y="4974"/>
                </a:cubicBezTo>
                <a:cubicBezTo>
                  <a:pt x="3466" y="5251"/>
                  <a:pt x="3951" y="5529"/>
                  <a:pt x="4367" y="5806"/>
                </a:cubicBezTo>
                <a:cubicBezTo>
                  <a:pt x="4852" y="6153"/>
                  <a:pt x="5338" y="6499"/>
                  <a:pt x="5823" y="6915"/>
                </a:cubicBezTo>
                <a:cubicBezTo>
                  <a:pt x="6863" y="8717"/>
                  <a:pt x="7902" y="10450"/>
                  <a:pt x="8873" y="12322"/>
                </a:cubicBezTo>
                <a:cubicBezTo>
                  <a:pt x="9566" y="13639"/>
                  <a:pt x="10259" y="15025"/>
                  <a:pt x="10814" y="16481"/>
                </a:cubicBezTo>
                <a:cubicBezTo>
                  <a:pt x="9635" y="14887"/>
                  <a:pt x="8249" y="13500"/>
                  <a:pt x="6655" y="12322"/>
                </a:cubicBezTo>
                <a:cubicBezTo>
                  <a:pt x="6377" y="11698"/>
                  <a:pt x="6100" y="10935"/>
                  <a:pt x="5754" y="10312"/>
                </a:cubicBezTo>
                <a:lnTo>
                  <a:pt x="5823" y="10312"/>
                </a:lnTo>
                <a:cubicBezTo>
                  <a:pt x="5892" y="10312"/>
                  <a:pt x="5961" y="10381"/>
                  <a:pt x="6031" y="10381"/>
                </a:cubicBezTo>
                <a:cubicBezTo>
                  <a:pt x="6049" y="10400"/>
                  <a:pt x="6073" y="10408"/>
                  <a:pt x="6097" y="10408"/>
                </a:cubicBezTo>
                <a:cubicBezTo>
                  <a:pt x="6164" y="10408"/>
                  <a:pt x="6239" y="10344"/>
                  <a:pt x="6239" y="10242"/>
                </a:cubicBezTo>
                <a:cubicBezTo>
                  <a:pt x="6100" y="9203"/>
                  <a:pt x="5407" y="8440"/>
                  <a:pt x="4436" y="8163"/>
                </a:cubicBezTo>
                <a:cubicBezTo>
                  <a:pt x="4298" y="8163"/>
                  <a:pt x="4229" y="8163"/>
                  <a:pt x="4229" y="8301"/>
                </a:cubicBezTo>
                <a:cubicBezTo>
                  <a:pt x="4229" y="8925"/>
                  <a:pt x="4506" y="9549"/>
                  <a:pt x="4991" y="9965"/>
                </a:cubicBezTo>
                <a:cubicBezTo>
                  <a:pt x="5130" y="10104"/>
                  <a:pt x="5268" y="10173"/>
                  <a:pt x="5407" y="10242"/>
                </a:cubicBezTo>
                <a:cubicBezTo>
                  <a:pt x="5754" y="10935"/>
                  <a:pt x="6100" y="11559"/>
                  <a:pt x="6447" y="12183"/>
                </a:cubicBezTo>
                <a:cubicBezTo>
                  <a:pt x="5268" y="11351"/>
                  <a:pt x="4021" y="10450"/>
                  <a:pt x="2842" y="9618"/>
                </a:cubicBezTo>
                <a:cubicBezTo>
                  <a:pt x="2911" y="9618"/>
                  <a:pt x="2911" y="9549"/>
                  <a:pt x="2911" y="9480"/>
                </a:cubicBezTo>
                <a:cubicBezTo>
                  <a:pt x="2981" y="9480"/>
                  <a:pt x="2911" y="9410"/>
                  <a:pt x="2842" y="9410"/>
                </a:cubicBezTo>
                <a:lnTo>
                  <a:pt x="2704" y="9410"/>
                </a:lnTo>
                <a:cubicBezTo>
                  <a:pt x="2426" y="8856"/>
                  <a:pt x="2010" y="8440"/>
                  <a:pt x="1594" y="8024"/>
                </a:cubicBezTo>
                <a:cubicBezTo>
                  <a:pt x="1386" y="7857"/>
                  <a:pt x="1001" y="7615"/>
                  <a:pt x="683" y="7615"/>
                </a:cubicBezTo>
                <a:cubicBezTo>
                  <a:pt x="472" y="7615"/>
                  <a:pt x="291" y="7721"/>
                  <a:pt x="208" y="8024"/>
                </a:cubicBezTo>
                <a:cubicBezTo>
                  <a:pt x="0" y="8787"/>
                  <a:pt x="1456" y="9618"/>
                  <a:pt x="2357" y="9757"/>
                </a:cubicBezTo>
                <a:cubicBezTo>
                  <a:pt x="2496" y="9826"/>
                  <a:pt x="2634" y="9896"/>
                  <a:pt x="2704" y="10034"/>
                </a:cubicBezTo>
                <a:cubicBezTo>
                  <a:pt x="2738" y="10069"/>
                  <a:pt x="2773" y="10086"/>
                  <a:pt x="2807" y="10086"/>
                </a:cubicBezTo>
                <a:cubicBezTo>
                  <a:pt x="2842" y="10086"/>
                  <a:pt x="2877" y="10069"/>
                  <a:pt x="2911" y="10034"/>
                </a:cubicBezTo>
                <a:cubicBezTo>
                  <a:pt x="4090" y="11005"/>
                  <a:pt x="5338" y="11837"/>
                  <a:pt x="6516" y="12738"/>
                </a:cubicBezTo>
                <a:cubicBezTo>
                  <a:pt x="5823" y="12599"/>
                  <a:pt x="5130" y="12460"/>
                  <a:pt x="4506" y="12460"/>
                </a:cubicBezTo>
                <a:cubicBezTo>
                  <a:pt x="4436" y="12253"/>
                  <a:pt x="4298" y="12114"/>
                  <a:pt x="4090" y="12045"/>
                </a:cubicBezTo>
                <a:cubicBezTo>
                  <a:pt x="4020" y="12038"/>
                  <a:pt x="3950" y="12034"/>
                  <a:pt x="3880" y="12034"/>
                </a:cubicBezTo>
                <a:cubicBezTo>
                  <a:pt x="3259" y="12034"/>
                  <a:pt x="2661" y="12309"/>
                  <a:pt x="2288" y="12807"/>
                </a:cubicBezTo>
                <a:cubicBezTo>
                  <a:pt x="2218" y="12876"/>
                  <a:pt x="2218" y="13015"/>
                  <a:pt x="2357" y="13084"/>
                </a:cubicBezTo>
                <a:cubicBezTo>
                  <a:pt x="2543" y="13146"/>
                  <a:pt x="2909" y="13208"/>
                  <a:pt x="3282" y="13208"/>
                </a:cubicBezTo>
                <a:cubicBezTo>
                  <a:pt x="3743" y="13208"/>
                  <a:pt x="4214" y="13114"/>
                  <a:pt x="4367" y="12807"/>
                </a:cubicBezTo>
                <a:cubicBezTo>
                  <a:pt x="4436" y="12807"/>
                  <a:pt x="4436" y="12738"/>
                  <a:pt x="4436" y="12738"/>
                </a:cubicBezTo>
                <a:cubicBezTo>
                  <a:pt x="5268" y="12738"/>
                  <a:pt x="6100" y="12807"/>
                  <a:pt x="6932" y="13084"/>
                </a:cubicBezTo>
                <a:cubicBezTo>
                  <a:pt x="8388" y="14193"/>
                  <a:pt x="9705" y="15441"/>
                  <a:pt x="10883" y="16758"/>
                </a:cubicBezTo>
                <a:lnTo>
                  <a:pt x="10952" y="16758"/>
                </a:lnTo>
                <a:cubicBezTo>
                  <a:pt x="11784" y="18976"/>
                  <a:pt x="12616" y="21195"/>
                  <a:pt x="13379" y="23482"/>
                </a:cubicBezTo>
                <a:cubicBezTo>
                  <a:pt x="13864" y="24799"/>
                  <a:pt x="14349" y="26116"/>
                  <a:pt x="14834" y="27503"/>
                </a:cubicBezTo>
                <a:cubicBezTo>
                  <a:pt x="13379" y="25007"/>
                  <a:pt x="11438" y="22789"/>
                  <a:pt x="9081" y="21195"/>
                </a:cubicBezTo>
                <a:cubicBezTo>
                  <a:pt x="8734" y="20709"/>
                  <a:pt x="8457" y="20224"/>
                  <a:pt x="8249" y="19739"/>
                </a:cubicBezTo>
                <a:cubicBezTo>
                  <a:pt x="8110" y="19323"/>
                  <a:pt x="7972" y="18907"/>
                  <a:pt x="7902" y="18491"/>
                </a:cubicBezTo>
                <a:cubicBezTo>
                  <a:pt x="7972" y="18491"/>
                  <a:pt x="8041" y="18491"/>
                  <a:pt x="8110" y="18422"/>
                </a:cubicBezTo>
                <a:cubicBezTo>
                  <a:pt x="8249" y="18075"/>
                  <a:pt x="8318" y="17659"/>
                  <a:pt x="8180" y="17313"/>
                </a:cubicBezTo>
                <a:cubicBezTo>
                  <a:pt x="8249" y="16897"/>
                  <a:pt x="8180" y="16481"/>
                  <a:pt x="8041" y="16134"/>
                </a:cubicBezTo>
                <a:cubicBezTo>
                  <a:pt x="8041" y="16065"/>
                  <a:pt x="7972" y="15996"/>
                  <a:pt x="7902" y="15996"/>
                </a:cubicBezTo>
                <a:cubicBezTo>
                  <a:pt x="7902" y="15926"/>
                  <a:pt x="7764" y="15788"/>
                  <a:pt x="7625" y="15788"/>
                </a:cubicBezTo>
                <a:cubicBezTo>
                  <a:pt x="7348" y="15857"/>
                  <a:pt x="7140" y="15996"/>
                  <a:pt x="7071" y="16273"/>
                </a:cubicBezTo>
                <a:cubicBezTo>
                  <a:pt x="6793" y="16828"/>
                  <a:pt x="6863" y="17521"/>
                  <a:pt x="7279" y="18006"/>
                </a:cubicBezTo>
                <a:cubicBezTo>
                  <a:pt x="7279" y="18283"/>
                  <a:pt x="7348" y="18491"/>
                  <a:pt x="7556" y="18630"/>
                </a:cubicBezTo>
                <a:cubicBezTo>
                  <a:pt x="7625" y="18630"/>
                  <a:pt x="7694" y="18630"/>
                  <a:pt x="7694" y="18561"/>
                </a:cubicBezTo>
                <a:cubicBezTo>
                  <a:pt x="7833" y="19392"/>
                  <a:pt x="8110" y="20155"/>
                  <a:pt x="8596" y="20848"/>
                </a:cubicBezTo>
                <a:cubicBezTo>
                  <a:pt x="7486" y="20016"/>
                  <a:pt x="6447" y="19184"/>
                  <a:pt x="5338" y="18422"/>
                </a:cubicBezTo>
                <a:lnTo>
                  <a:pt x="5338" y="18283"/>
                </a:lnTo>
                <a:cubicBezTo>
                  <a:pt x="5268" y="18006"/>
                  <a:pt x="5060" y="17729"/>
                  <a:pt x="4852" y="17590"/>
                </a:cubicBezTo>
                <a:cubicBezTo>
                  <a:pt x="4436" y="17174"/>
                  <a:pt x="3951" y="16828"/>
                  <a:pt x="3466" y="16689"/>
                </a:cubicBezTo>
                <a:lnTo>
                  <a:pt x="2911" y="16689"/>
                </a:lnTo>
                <a:cubicBezTo>
                  <a:pt x="2773" y="16689"/>
                  <a:pt x="2704" y="16828"/>
                  <a:pt x="2773" y="16897"/>
                </a:cubicBezTo>
                <a:cubicBezTo>
                  <a:pt x="2773" y="16966"/>
                  <a:pt x="2773" y="17036"/>
                  <a:pt x="2842" y="17105"/>
                </a:cubicBezTo>
                <a:cubicBezTo>
                  <a:pt x="2842" y="17521"/>
                  <a:pt x="2981" y="17937"/>
                  <a:pt x="3258" y="18214"/>
                </a:cubicBezTo>
                <a:cubicBezTo>
                  <a:pt x="3674" y="18630"/>
                  <a:pt x="4159" y="18907"/>
                  <a:pt x="4714" y="18976"/>
                </a:cubicBezTo>
                <a:cubicBezTo>
                  <a:pt x="4922" y="18976"/>
                  <a:pt x="5130" y="18907"/>
                  <a:pt x="5268" y="18699"/>
                </a:cubicBezTo>
                <a:cubicBezTo>
                  <a:pt x="7001" y="20293"/>
                  <a:pt x="8942" y="21541"/>
                  <a:pt x="10675" y="23066"/>
                </a:cubicBezTo>
                <a:cubicBezTo>
                  <a:pt x="10398" y="22928"/>
                  <a:pt x="10051" y="22858"/>
                  <a:pt x="9774" y="22789"/>
                </a:cubicBezTo>
                <a:cubicBezTo>
                  <a:pt x="8942" y="22650"/>
                  <a:pt x="8180" y="22581"/>
                  <a:pt x="7348" y="22442"/>
                </a:cubicBezTo>
                <a:cubicBezTo>
                  <a:pt x="7279" y="22373"/>
                  <a:pt x="7279" y="22304"/>
                  <a:pt x="7209" y="22165"/>
                </a:cubicBezTo>
                <a:cubicBezTo>
                  <a:pt x="6951" y="21777"/>
                  <a:pt x="6505" y="21550"/>
                  <a:pt x="6038" y="21550"/>
                </a:cubicBezTo>
                <a:cubicBezTo>
                  <a:pt x="5754" y="21550"/>
                  <a:pt x="5461" y="21635"/>
                  <a:pt x="5199" y="21819"/>
                </a:cubicBezTo>
                <a:cubicBezTo>
                  <a:pt x="4991" y="21957"/>
                  <a:pt x="4644" y="22165"/>
                  <a:pt x="4783" y="22512"/>
                </a:cubicBezTo>
                <a:cubicBezTo>
                  <a:pt x="4852" y="22789"/>
                  <a:pt x="5130" y="22997"/>
                  <a:pt x="5407" y="23066"/>
                </a:cubicBezTo>
                <a:cubicBezTo>
                  <a:pt x="5800" y="23197"/>
                  <a:pt x="6192" y="23266"/>
                  <a:pt x="6585" y="23266"/>
                </a:cubicBezTo>
                <a:cubicBezTo>
                  <a:pt x="7024" y="23266"/>
                  <a:pt x="7463" y="23180"/>
                  <a:pt x="7902" y="22997"/>
                </a:cubicBezTo>
                <a:cubicBezTo>
                  <a:pt x="7902" y="22997"/>
                  <a:pt x="7972" y="22928"/>
                  <a:pt x="7972" y="22928"/>
                </a:cubicBezTo>
                <a:cubicBezTo>
                  <a:pt x="9011" y="22997"/>
                  <a:pt x="10190" y="22928"/>
                  <a:pt x="11091" y="23344"/>
                </a:cubicBezTo>
                <a:cubicBezTo>
                  <a:pt x="11368" y="23551"/>
                  <a:pt x="11715" y="23829"/>
                  <a:pt x="11923" y="24106"/>
                </a:cubicBezTo>
                <a:lnTo>
                  <a:pt x="11992" y="24175"/>
                </a:lnTo>
                <a:cubicBezTo>
                  <a:pt x="13171" y="25284"/>
                  <a:pt x="14141" y="26532"/>
                  <a:pt x="14973" y="27988"/>
                </a:cubicBezTo>
                <a:cubicBezTo>
                  <a:pt x="16013" y="30969"/>
                  <a:pt x="16983" y="34019"/>
                  <a:pt x="17746" y="37069"/>
                </a:cubicBezTo>
                <a:cubicBezTo>
                  <a:pt x="17191" y="36029"/>
                  <a:pt x="16429" y="35128"/>
                  <a:pt x="15597" y="34365"/>
                </a:cubicBezTo>
                <a:cubicBezTo>
                  <a:pt x="14904" y="33533"/>
                  <a:pt x="14488" y="32563"/>
                  <a:pt x="14280" y="31592"/>
                </a:cubicBezTo>
                <a:lnTo>
                  <a:pt x="14349" y="31592"/>
                </a:lnTo>
                <a:cubicBezTo>
                  <a:pt x="14349" y="31592"/>
                  <a:pt x="14418" y="31662"/>
                  <a:pt x="14418" y="31731"/>
                </a:cubicBezTo>
                <a:cubicBezTo>
                  <a:pt x="14418" y="31760"/>
                  <a:pt x="14466" y="31777"/>
                  <a:pt x="14522" y="31777"/>
                </a:cubicBezTo>
                <a:cubicBezTo>
                  <a:pt x="14600" y="31777"/>
                  <a:pt x="14696" y="31743"/>
                  <a:pt x="14696" y="31662"/>
                </a:cubicBezTo>
                <a:cubicBezTo>
                  <a:pt x="14626" y="31592"/>
                  <a:pt x="14626" y="31523"/>
                  <a:pt x="14626" y="31384"/>
                </a:cubicBezTo>
                <a:cubicBezTo>
                  <a:pt x="14973" y="31246"/>
                  <a:pt x="14834" y="30830"/>
                  <a:pt x="14557" y="30483"/>
                </a:cubicBezTo>
                <a:cubicBezTo>
                  <a:pt x="14349" y="30137"/>
                  <a:pt x="14072" y="29859"/>
                  <a:pt x="13725" y="29721"/>
                </a:cubicBezTo>
                <a:cubicBezTo>
                  <a:pt x="13688" y="29702"/>
                  <a:pt x="13656" y="29694"/>
                  <a:pt x="13627" y="29694"/>
                </a:cubicBezTo>
                <a:cubicBezTo>
                  <a:pt x="13549" y="29694"/>
                  <a:pt x="13499" y="29758"/>
                  <a:pt x="13448" y="29859"/>
                </a:cubicBezTo>
                <a:cubicBezTo>
                  <a:pt x="13379" y="30345"/>
                  <a:pt x="13448" y="31246"/>
                  <a:pt x="14002" y="31454"/>
                </a:cubicBezTo>
                <a:cubicBezTo>
                  <a:pt x="14141" y="32286"/>
                  <a:pt x="14418" y="32979"/>
                  <a:pt x="14765" y="33741"/>
                </a:cubicBezTo>
                <a:cubicBezTo>
                  <a:pt x="13933" y="33117"/>
                  <a:pt x="13032" y="32563"/>
                  <a:pt x="12200" y="32078"/>
                </a:cubicBezTo>
                <a:cubicBezTo>
                  <a:pt x="11507" y="31315"/>
                  <a:pt x="10952" y="30483"/>
                  <a:pt x="10467" y="29652"/>
                </a:cubicBezTo>
                <a:cubicBezTo>
                  <a:pt x="10675" y="29652"/>
                  <a:pt x="10883" y="29582"/>
                  <a:pt x="11022" y="29444"/>
                </a:cubicBezTo>
                <a:cubicBezTo>
                  <a:pt x="11230" y="29097"/>
                  <a:pt x="11022" y="28820"/>
                  <a:pt x="10744" y="28612"/>
                </a:cubicBezTo>
                <a:cubicBezTo>
                  <a:pt x="10606" y="27919"/>
                  <a:pt x="10190" y="27225"/>
                  <a:pt x="9635" y="26809"/>
                </a:cubicBezTo>
                <a:cubicBezTo>
                  <a:pt x="9607" y="26781"/>
                  <a:pt x="9566" y="26764"/>
                  <a:pt x="9523" y="26764"/>
                </a:cubicBezTo>
                <a:cubicBezTo>
                  <a:pt x="9463" y="26764"/>
                  <a:pt x="9399" y="26798"/>
                  <a:pt x="9358" y="26879"/>
                </a:cubicBezTo>
                <a:cubicBezTo>
                  <a:pt x="8873" y="27641"/>
                  <a:pt x="9150" y="29166"/>
                  <a:pt x="10051" y="29513"/>
                </a:cubicBezTo>
                <a:lnTo>
                  <a:pt x="10190" y="29582"/>
                </a:lnTo>
                <a:cubicBezTo>
                  <a:pt x="10536" y="30345"/>
                  <a:pt x="10952" y="31107"/>
                  <a:pt x="11507" y="31731"/>
                </a:cubicBezTo>
                <a:cubicBezTo>
                  <a:pt x="10329" y="31038"/>
                  <a:pt x="9081" y="30483"/>
                  <a:pt x="8041" y="29859"/>
                </a:cubicBezTo>
                <a:cubicBezTo>
                  <a:pt x="8041" y="29790"/>
                  <a:pt x="8041" y="29790"/>
                  <a:pt x="7972" y="29721"/>
                </a:cubicBezTo>
                <a:cubicBezTo>
                  <a:pt x="7902" y="29236"/>
                  <a:pt x="7625" y="28820"/>
                  <a:pt x="7209" y="28542"/>
                </a:cubicBezTo>
                <a:cubicBezTo>
                  <a:pt x="7010" y="28393"/>
                  <a:pt x="6491" y="28102"/>
                  <a:pt x="6111" y="28102"/>
                </a:cubicBezTo>
                <a:cubicBezTo>
                  <a:pt x="5961" y="28102"/>
                  <a:pt x="5832" y="28147"/>
                  <a:pt x="5754" y="28265"/>
                </a:cubicBezTo>
                <a:cubicBezTo>
                  <a:pt x="5407" y="28750"/>
                  <a:pt x="6169" y="29166"/>
                  <a:pt x="6377" y="29305"/>
                </a:cubicBezTo>
                <a:cubicBezTo>
                  <a:pt x="6655" y="29513"/>
                  <a:pt x="6932" y="29652"/>
                  <a:pt x="7209" y="29790"/>
                </a:cubicBezTo>
                <a:cubicBezTo>
                  <a:pt x="7348" y="29929"/>
                  <a:pt x="7486" y="29998"/>
                  <a:pt x="7625" y="30067"/>
                </a:cubicBezTo>
                <a:cubicBezTo>
                  <a:pt x="7625" y="30067"/>
                  <a:pt x="7694" y="30067"/>
                  <a:pt x="7694" y="29998"/>
                </a:cubicBezTo>
                <a:lnTo>
                  <a:pt x="7764" y="29998"/>
                </a:lnTo>
                <a:cubicBezTo>
                  <a:pt x="9289" y="30969"/>
                  <a:pt x="10883" y="31870"/>
                  <a:pt x="12547" y="32702"/>
                </a:cubicBezTo>
                <a:cubicBezTo>
                  <a:pt x="12173" y="32644"/>
                  <a:pt x="11788" y="32610"/>
                  <a:pt x="11406" y="32610"/>
                </a:cubicBezTo>
                <a:cubicBezTo>
                  <a:pt x="10865" y="32610"/>
                  <a:pt x="10331" y="32678"/>
                  <a:pt x="9843" y="32840"/>
                </a:cubicBezTo>
                <a:cubicBezTo>
                  <a:pt x="9774" y="32840"/>
                  <a:pt x="9774" y="32771"/>
                  <a:pt x="9705" y="32771"/>
                </a:cubicBezTo>
                <a:cubicBezTo>
                  <a:pt x="9438" y="32656"/>
                  <a:pt x="9149" y="32605"/>
                  <a:pt x="8863" y="32605"/>
                </a:cubicBezTo>
                <a:cubicBezTo>
                  <a:pt x="8630" y="32605"/>
                  <a:pt x="8398" y="32639"/>
                  <a:pt x="8180" y="32702"/>
                </a:cubicBezTo>
                <a:cubicBezTo>
                  <a:pt x="7902" y="32840"/>
                  <a:pt x="7348" y="33325"/>
                  <a:pt x="7486" y="33741"/>
                </a:cubicBezTo>
                <a:cubicBezTo>
                  <a:pt x="7625" y="34088"/>
                  <a:pt x="7972" y="34227"/>
                  <a:pt x="8388" y="34227"/>
                </a:cubicBezTo>
                <a:cubicBezTo>
                  <a:pt x="8804" y="34227"/>
                  <a:pt x="9566" y="34019"/>
                  <a:pt x="9497" y="33464"/>
                </a:cubicBezTo>
                <a:lnTo>
                  <a:pt x="9497" y="33464"/>
                </a:lnTo>
                <a:lnTo>
                  <a:pt x="9635" y="33533"/>
                </a:lnTo>
                <a:cubicBezTo>
                  <a:pt x="9586" y="33582"/>
                  <a:pt x="9607" y="33631"/>
                  <a:pt x="9647" y="33631"/>
                </a:cubicBezTo>
                <a:cubicBezTo>
                  <a:pt x="9664" y="33631"/>
                  <a:pt x="9684" y="33623"/>
                  <a:pt x="9705" y="33603"/>
                </a:cubicBezTo>
                <a:cubicBezTo>
                  <a:pt x="9774" y="33603"/>
                  <a:pt x="10121" y="33395"/>
                  <a:pt x="10121" y="33187"/>
                </a:cubicBezTo>
                <a:cubicBezTo>
                  <a:pt x="10121" y="33117"/>
                  <a:pt x="10121" y="33117"/>
                  <a:pt x="10121" y="33048"/>
                </a:cubicBezTo>
                <a:cubicBezTo>
                  <a:pt x="10606" y="32979"/>
                  <a:pt x="11108" y="32944"/>
                  <a:pt x="11620" y="32944"/>
                </a:cubicBezTo>
                <a:cubicBezTo>
                  <a:pt x="12131" y="32944"/>
                  <a:pt x="12651" y="32979"/>
                  <a:pt x="13171" y="33048"/>
                </a:cubicBezTo>
                <a:cubicBezTo>
                  <a:pt x="15389" y="34227"/>
                  <a:pt x="17330" y="35682"/>
                  <a:pt x="18092" y="38178"/>
                </a:cubicBezTo>
                <a:cubicBezTo>
                  <a:pt x="18577" y="40396"/>
                  <a:pt x="18855" y="42683"/>
                  <a:pt x="18924" y="44971"/>
                </a:cubicBezTo>
                <a:cubicBezTo>
                  <a:pt x="18959" y="45075"/>
                  <a:pt x="19045" y="45127"/>
                  <a:pt x="19132" y="45127"/>
                </a:cubicBezTo>
                <a:cubicBezTo>
                  <a:pt x="19219" y="45127"/>
                  <a:pt x="19305" y="45075"/>
                  <a:pt x="19340" y="44971"/>
                </a:cubicBezTo>
                <a:cubicBezTo>
                  <a:pt x="19201" y="41713"/>
                  <a:pt x="18647" y="38524"/>
                  <a:pt x="17746" y="35405"/>
                </a:cubicBezTo>
                <a:cubicBezTo>
                  <a:pt x="17191" y="33672"/>
                  <a:pt x="18369" y="31454"/>
                  <a:pt x="19201" y="29790"/>
                </a:cubicBezTo>
                <a:cubicBezTo>
                  <a:pt x="19271" y="29790"/>
                  <a:pt x="19271" y="29859"/>
                  <a:pt x="19340" y="29859"/>
                </a:cubicBezTo>
                <a:cubicBezTo>
                  <a:pt x="20102" y="29097"/>
                  <a:pt x="21142" y="28612"/>
                  <a:pt x="22251" y="28404"/>
                </a:cubicBezTo>
                <a:lnTo>
                  <a:pt x="22251" y="28404"/>
                </a:lnTo>
                <a:cubicBezTo>
                  <a:pt x="22182" y="28473"/>
                  <a:pt x="22182" y="28542"/>
                  <a:pt x="22113" y="28612"/>
                </a:cubicBezTo>
                <a:cubicBezTo>
                  <a:pt x="22113" y="28750"/>
                  <a:pt x="22182" y="28820"/>
                  <a:pt x="22321" y="28889"/>
                </a:cubicBezTo>
                <a:cubicBezTo>
                  <a:pt x="22517" y="28938"/>
                  <a:pt x="22713" y="28987"/>
                  <a:pt x="22933" y="28987"/>
                </a:cubicBezTo>
                <a:cubicBezTo>
                  <a:pt x="23025" y="28987"/>
                  <a:pt x="23120" y="28979"/>
                  <a:pt x="23222" y="28958"/>
                </a:cubicBezTo>
                <a:cubicBezTo>
                  <a:pt x="23222" y="28993"/>
                  <a:pt x="23239" y="29010"/>
                  <a:pt x="23256" y="29010"/>
                </a:cubicBezTo>
                <a:cubicBezTo>
                  <a:pt x="23274" y="29010"/>
                  <a:pt x="23291" y="28993"/>
                  <a:pt x="23291" y="28958"/>
                </a:cubicBezTo>
                <a:cubicBezTo>
                  <a:pt x="23984" y="28820"/>
                  <a:pt x="24608" y="28473"/>
                  <a:pt x="25024" y="27919"/>
                </a:cubicBezTo>
                <a:cubicBezTo>
                  <a:pt x="25093" y="27849"/>
                  <a:pt x="25093" y="27711"/>
                  <a:pt x="25024" y="27641"/>
                </a:cubicBezTo>
                <a:cubicBezTo>
                  <a:pt x="24716" y="27461"/>
                  <a:pt x="24369" y="27377"/>
                  <a:pt x="24024" y="27377"/>
                </a:cubicBezTo>
                <a:cubicBezTo>
                  <a:pt x="23437" y="27377"/>
                  <a:pt x="22852" y="27621"/>
                  <a:pt x="22459" y="28057"/>
                </a:cubicBezTo>
                <a:cubicBezTo>
                  <a:pt x="21211" y="28126"/>
                  <a:pt x="20033" y="28750"/>
                  <a:pt x="19201" y="29721"/>
                </a:cubicBezTo>
                <a:lnTo>
                  <a:pt x="19479" y="29305"/>
                </a:lnTo>
                <a:cubicBezTo>
                  <a:pt x="20172" y="27780"/>
                  <a:pt x="21211" y="26394"/>
                  <a:pt x="22390" y="25284"/>
                </a:cubicBezTo>
                <a:lnTo>
                  <a:pt x="22667" y="25284"/>
                </a:lnTo>
                <a:cubicBezTo>
                  <a:pt x="22667" y="25354"/>
                  <a:pt x="22736" y="25423"/>
                  <a:pt x="22875" y="25492"/>
                </a:cubicBezTo>
                <a:cubicBezTo>
                  <a:pt x="22930" y="25514"/>
                  <a:pt x="22989" y="25524"/>
                  <a:pt x="23050" y="25524"/>
                </a:cubicBezTo>
                <a:cubicBezTo>
                  <a:pt x="23371" y="25524"/>
                  <a:pt x="23751" y="25251"/>
                  <a:pt x="23984" y="25076"/>
                </a:cubicBezTo>
                <a:cubicBezTo>
                  <a:pt x="24192" y="24869"/>
                  <a:pt x="24400" y="24661"/>
                  <a:pt x="24539" y="24453"/>
                </a:cubicBezTo>
                <a:cubicBezTo>
                  <a:pt x="24816" y="24106"/>
                  <a:pt x="24955" y="23759"/>
                  <a:pt x="24885" y="23344"/>
                </a:cubicBezTo>
                <a:cubicBezTo>
                  <a:pt x="24885" y="23274"/>
                  <a:pt x="24885" y="23205"/>
                  <a:pt x="24816" y="23205"/>
                </a:cubicBezTo>
                <a:cubicBezTo>
                  <a:pt x="24702" y="23034"/>
                  <a:pt x="24541" y="22910"/>
                  <a:pt x="24372" y="22910"/>
                </a:cubicBezTo>
                <a:cubicBezTo>
                  <a:pt x="24335" y="22910"/>
                  <a:pt x="24298" y="22915"/>
                  <a:pt x="24262" y="22928"/>
                </a:cubicBezTo>
                <a:cubicBezTo>
                  <a:pt x="24209" y="22920"/>
                  <a:pt x="24156" y="22916"/>
                  <a:pt x="24104" y="22916"/>
                </a:cubicBezTo>
                <a:cubicBezTo>
                  <a:pt x="23196" y="22916"/>
                  <a:pt x="22386" y="24020"/>
                  <a:pt x="22321" y="24938"/>
                </a:cubicBezTo>
                <a:cubicBezTo>
                  <a:pt x="21627" y="25492"/>
                  <a:pt x="21004" y="26255"/>
                  <a:pt x="20518" y="27017"/>
                </a:cubicBezTo>
                <a:lnTo>
                  <a:pt x="20588" y="26809"/>
                </a:lnTo>
                <a:cubicBezTo>
                  <a:pt x="20726" y="26394"/>
                  <a:pt x="20796" y="25908"/>
                  <a:pt x="20865" y="25492"/>
                </a:cubicBezTo>
                <a:cubicBezTo>
                  <a:pt x="21350" y="24938"/>
                  <a:pt x="21489" y="24106"/>
                  <a:pt x="21281" y="23413"/>
                </a:cubicBezTo>
                <a:cubicBezTo>
                  <a:pt x="21240" y="23332"/>
                  <a:pt x="21200" y="23298"/>
                  <a:pt x="21159" y="23298"/>
                </a:cubicBezTo>
                <a:cubicBezTo>
                  <a:pt x="21130" y="23298"/>
                  <a:pt x="21102" y="23315"/>
                  <a:pt x="21073" y="23344"/>
                </a:cubicBezTo>
                <a:cubicBezTo>
                  <a:pt x="20588" y="23967"/>
                  <a:pt x="20380" y="24730"/>
                  <a:pt x="20588" y="25492"/>
                </a:cubicBezTo>
                <a:cubicBezTo>
                  <a:pt x="20518" y="25839"/>
                  <a:pt x="20449" y="26255"/>
                  <a:pt x="20380" y="26601"/>
                </a:cubicBezTo>
                <a:cubicBezTo>
                  <a:pt x="20241" y="27087"/>
                  <a:pt x="20033" y="27572"/>
                  <a:pt x="19825" y="28057"/>
                </a:cubicBezTo>
                <a:cubicBezTo>
                  <a:pt x="19825" y="28057"/>
                  <a:pt x="19825" y="28126"/>
                  <a:pt x="19825" y="28126"/>
                </a:cubicBezTo>
                <a:cubicBezTo>
                  <a:pt x="19479" y="28820"/>
                  <a:pt x="19132" y="29513"/>
                  <a:pt x="18785" y="30206"/>
                </a:cubicBezTo>
                <a:cubicBezTo>
                  <a:pt x="18577" y="30622"/>
                  <a:pt x="18369" y="31107"/>
                  <a:pt x="18161" y="31592"/>
                </a:cubicBezTo>
                <a:cubicBezTo>
                  <a:pt x="18439" y="30414"/>
                  <a:pt x="18647" y="29166"/>
                  <a:pt x="18647" y="27919"/>
                </a:cubicBezTo>
                <a:cubicBezTo>
                  <a:pt x="18647" y="27919"/>
                  <a:pt x="18785" y="27919"/>
                  <a:pt x="18785" y="27849"/>
                </a:cubicBezTo>
                <a:cubicBezTo>
                  <a:pt x="19340" y="27017"/>
                  <a:pt x="19479" y="25908"/>
                  <a:pt x="19063" y="24938"/>
                </a:cubicBezTo>
                <a:cubicBezTo>
                  <a:pt x="19028" y="24903"/>
                  <a:pt x="18959" y="24886"/>
                  <a:pt x="18889" y="24886"/>
                </a:cubicBezTo>
                <a:cubicBezTo>
                  <a:pt x="18820" y="24886"/>
                  <a:pt x="18751" y="24903"/>
                  <a:pt x="18716" y="24938"/>
                </a:cubicBezTo>
                <a:cubicBezTo>
                  <a:pt x="18300" y="25423"/>
                  <a:pt x="18092" y="26047"/>
                  <a:pt x="18092" y="26671"/>
                </a:cubicBezTo>
                <a:cubicBezTo>
                  <a:pt x="18092" y="27017"/>
                  <a:pt x="18092" y="27572"/>
                  <a:pt x="18439" y="27711"/>
                </a:cubicBezTo>
                <a:cubicBezTo>
                  <a:pt x="18300" y="29028"/>
                  <a:pt x="18161" y="30414"/>
                  <a:pt x="18023" y="31731"/>
                </a:cubicBezTo>
                <a:cubicBezTo>
                  <a:pt x="17676" y="32494"/>
                  <a:pt x="17468" y="33325"/>
                  <a:pt x="17399" y="34157"/>
                </a:cubicBezTo>
                <a:cubicBezTo>
                  <a:pt x="16359" y="30414"/>
                  <a:pt x="14973" y="26671"/>
                  <a:pt x="13725" y="23136"/>
                </a:cubicBezTo>
                <a:lnTo>
                  <a:pt x="13517" y="22581"/>
                </a:lnTo>
                <a:cubicBezTo>
                  <a:pt x="13656" y="21611"/>
                  <a:pt x="13933" y="20640"/>
                  <a:pt x="14210" y="19670"/>
                </a:cubicBezTo>
                <a:cubicBezTo>
                  <a:pt x="14765" y="19323"/>
                  <a:pt x="15319" y="19184"/>
                  <a:pt x="15943" y="19115"/>
                </a:cubicBezTo>
                <a:lnTo>
                  <a:pt x="16567" y="19115"/>
                </a:lnTo>
                <a:cubicBezTo>
                  <a:pt x="16567" y="19462"/>
                  <a:pt x="16775" y="19808"/>
                  <a:pt x="17052" y="20016"/>
                </a:cubicBezTo>
                <a:cubicBezTo>
                  <a:pt x="17267" y="20102"/>
                  <a:pt x="17481" y="20161"/>
                  <a:pt x="17695" y="20161"/>
                </a:cubicBezTo>
                <a:cubicBezTo>
                  <a:pt x="17827" y="20161"/>
                  <a:pt x="17960" y="20138"/>
                  <a:pt x="18092" y="20086"/>
                </a:cubicBezTo>
                <a:cubicBezTo>
                  <a:pt x="18439" y="20016"/>
                  <a:pt x="18785" y="19808"/>
                  <a:pt x="18993" y="19531"/>
                </a:cubicBezTo>
                <a:cubicBezTo>
                  <a:pt x="19132" y="19392"/>
                  <a:pt x="19201" y="19254"/>
                  <a:pt x="19132" y="19046"/>
                </a:cubicBezTo>
                <a:cubicBezTo>
                  <a:pt x="18998" y="18510"/>
                  <a:pt x="18347" y="18233"/>
                  <a:pt x="17734" y="18233"/>
                </a:cubicBezTo>
                <a:cubicBezTo>
                  <a:pt x="17395" y="18233"/>
                  <a:pt x="17067" y="18318"/>
                  <a:pt x="16844" y="18491"/>
                </a:cubicBezTo>
                <a:cubicBezTo>
                  <a:pt x="16706" y="18561"/>
                  <a:pt x="16636" y="18699"/>
                  <a:pt x="16567" y="18838"/>
                </a:cubicBezTo>
                <a:cubicBezTo>
                  <a:pt x="15805" y="18838"/>
                  <a:pt x="14973" y="19046"/>
                  <a:pt x="14280" y="19462"/>
                </a:cubicBezTo>
                <a:cubicBezTo>
                  <a:pt x="14765" y="18214"/>
                  <a:pt x="15319" y="16966"/>
                  <a:pt x="15943" y="15788"/>
                </a:cubicBezTo>
                <a:cubicBezTo>
                  <a:pt x="16349" y="15869"/>
                  <a:pt x="16779" y="15903"/>
                  <a:pt x="17205" y="15903"/>
                </a:cubicBezTo>
                <a:cubicBezTo>
                  <a:pt x="17506" y="15903"/>
                  <a:pt x="17805" y="15886"/>
                  <a:pt x="18092" y="15857"/>
                </a:cubicBezTo>
                <a:cubicBezTo>
                  <a:pt x="18161" y="16065"/>
                  <a:pt x="18300" y="16273"/>
                  <a:pt x="18508" y="16412"/>
                </a:cubicBezTo>
                <a:cubicBezTo>
                  <a:pt x="18508" y="16550"/>
                  <a:pt x="18647" y="16689"/>
                  <a:pt x="18785" y="16758"/>
                </a:cubicBezTo>
                <a:cubicBezTo>
                  <a:pt x="18855" y="16758"/>
                  <a:pt x="18924" y="16758"/>
                  <a:pt x="18924" y="16620"/>
                </a:cubicBezTo>
                <a:cubicBezTo>
                  <a:pt x="18993" y="16620"/>
                  <a:pt x="19063" y="16620"/>
                  <a:pt x="19201" y="16689"/>
                </a:cubicBezTo>
                <a:cubicBezTo>
                  <a:pt x="19264" y="16698"/>
                  <a:pt x="19328" y="16702"/>
                  <a:pt x="19392" y="16702"/>
                </a:cubicBezTo>
                <a:cubicBezTo>
                  <a:pt x="19827" y="16702"/>
                  <a:pt x="20295" y="16506"/>
                  <a:pt x="20657" y="16204"/>
                </a:cubicBezTo>
                <a:cubicBezTo>
                  <a:pt x="21004" y="15649"/>
                  <a:pt x="20033" y="15303"/>
                  <a:pt x="19686" y="15303"/>
                </a:cubicBezTo>
                <a:lnTo>
                  <a:pt x="19548" y="15303"/>
                </a:lnTo>
                <a:cubicBezTo>
                  <a:pt x="19370" y="15277"/>
                  <a:pt x="19202" y="15261"/>
                  <a:pt x="19040" y="15261"/>
                </a:cubicBezTo>
                <a:cubicBezTo>
                  <a:pt x="18758" y="15261"/>
                  <a:pt x="18494" y="15309"/>
                  <a:pt x="18231" y="15441"/>
                </a:cubicBezTo>
                <a:cubicBezTo>
                  <a:pt x="18161" y="15441"/>
                  <a:pt x="18092" y="15511"/>
                  <a:pt x="18092" y="15580"/>
                </a:cubicBezTo>
                <a:lnTo>
                  <a:pt x="18092" y="15718"/>
                </a:lnTo>
                <a:cubicBezTo>
                  <a:pt x="17686" y="15637"/>
                  <a:pt x="17280" y="15604"/>
                  <a:pt x="16874" y="15604"/>
                </a:cubicBezTo>
                <a:cubicBezTo>
                  <a:pt x="16587" y="15604"/>
                  <a:pt x="16300" y="15620"/>
                  <a:pt x="16013" y="15649"/>
                </a:cubicBezTo>
                <a:cubicBezTo>
                  <a:pt x="16359" y="14887"/>
                  <a:pt x="16775" y="14055"/>
                  <a:pt x="17191" y="13292"/>
                </a:cubicBezTo>
                <a:cubicBezTo>
                  <a:pt x="17330" y="13292"/>
                  <a:pt x="17538" y="13223"/>
                  <a:pt x="17676" y="13084"/>
                </a:cubicBezTo>
                <a:cubicBezTo>
                  <a:pt x="18647" y="12738"/>
                  <a:pt x="19063" y="11629"/>
                  <a:pt x="18647" y="10728"/>
                </a:cubicBezTo>
                <a:cubicBezTo>
                  <a:pt x="18647" y="10679"/>
                  <a:pt x="18612" y="10630"/>
                  <a:pt x="18567" y="10630"/>
                </a:cubicBezTo>
                <a:cubicBezTo>
                  <a:pt x="18549" y="10630"/>
                  <a:pt x="18528" y="10638"/>
                  <a:pt x="18508" y="10658"/>
                </a:cubicBezTo>
                <a:cubicBezTo>
                  <a:pt x="18231" y="10728"/>
                  <a:pt x="17954" y="10935"/>
                  <a:pt x="17746" y="11213"/>
                </a:cubicBezTo>
                <a:cubicBezTo>
                  <a:pt x="17122" y="11629"/>
                  <a:pt x="16844" y="12391"/>
                  <a:pt x="16914" y="13154"/>
                </a:cubicBezTo>
                <a:cubicBezTo>
                  <a:pt x="16844" y="13223"/>
                  <a:pt x="16844" y="13223"/>
                  <a:pt x="16914" y="13292"/>
                </a:cubicBezTo>
                <a:cubicBezTo>
                  <a:pt x="16221" y="14332"/>
                  <a:pt x="15597" y="15511"/>
                  <a:pt x="14973" y="16758"/>
                </a:cubicBezTo>
                <a:cubicBezTo>
                  <a:pt x="15181" y="15718"/>
                  <a:pt x="15181" y="14679"/>
                  <a:pt x="15111" y="13639"/>
                </a:cubicBezTo>
                <a:cubicBezTo>
                  <a:pt x="15181" y="13639"/>
                  <a:pt x="15319" y="13639"/>
                  <a:pt x="15389" y="13570"/>
                </a:cubicBezTo>
                <a:cubicBezTo>
                  <a:pt x="15389" y="13500"/>
                  <a:pt x="15389" y="13431"/>
                  <a:pt x="15389" y="13431"/>
                </a:cubicBezTo>
                <a:cubicBezTo>
                  <a:pt x="15250" y="13292"/>
                  <a:pt x="15111" y="13223"/>
                  <a:pt x="15042" y="13015"/>
                </a:cubicBezTo>
                <a:cubicBezTo>
                  <a:pt x="14973" y="12738"/>
                  <a:pt x="14904" y="12391"/>
                  <a:pt x="14904" y="12114"/>
                </a:cubicBezTo>
                <a:cubicBezTo>
                  <a:pt x="14904" y="11767"/>
                  <a:pt x="14973" y="11421"/>
                  <a:pt x="15042" y="11074"/>
                </a:cubicBezTo>
                <a:cubicBezTo>
                  <a:pt x="15106" y="11394"/>
                  <a:pt x="15170" y="11714"/>
                  <a:pt x="15180" y="12088"/>
                </a:cubicBezTo>
                <a:lnTo>
                  <a:pt x="15180" y="12088"/>
                </a:lnTo>
                <a:cubicBezTo>
                  <a:pt x="15176" y="12009"/>
                  <a:pt x="15163" y="11957"/>
                  <a:pt x="15111" y="11906"/>
                </a:cubicBezTo>
                <a:cubicBezTo>
                  <a:pt x="15111" y="11871"/>
                  <a:pt x="15094" y="11854"/>
                  <a:pt x="15077" y="11854"/>
                </a:cubicBezTo>
                <a:cubicBezTo>
                  <a:pt x="15059" y="11854"/>
                  <a:pt x="15042" y="11871"/>
                  <a:pt x="15042" y="11906"/>
                </a:cubicBezTo>
                <a:cubicBezTo>
                  <a:pt x="15042" y="12322"/>
                  <a:pt x="15042" y="12668"/>
                  <a:pt x="15111" y="13084"/>
                </a:cubicBezTo>
                <a:cubicBezTo>
                  <a:pt x="15111" y="13154"/>
                  <a:pt x="15181" y="13188"/>
                  <a:pt x="15250" y="13188"/>
                </a:cubicBezTo>
                <a:cubicBezTo>
                  <a:pt x="15319" y="13188"/>
                  <a:pt x="15389" y="13154"/>
                  <a:pt x="15389" y="13084"/>
                </a:cubicBezTo>
                <a:cubicBezTo>
                  <a:pt x="15527" y="12253"/>
                  <a:pt x="15458" y="11351"/>
                  <a:pt x="15181" y="10589"/>
                </a:cubicBezTo>
                <a:cubicBezTo>
                  <a:pt x="15146" y="10520"/>
                  <a:pt x="15094" y="10485"/>
                  <a:pt x="15042" y="10485"/>
                </a:cubicBezTo>
                <a:cubicBezTo>
                  <a:pt x="14990" y="10485"/>
                  <a:pt x="14938" y="10520"/>
                  <a:pt x="14904" y="10589"/>
                </a:cubicBezTo>
                <a:cubicBezTo>
                  <a:pt x="14626" y="11282"/>
                  <a:pt x="14557" y="12045"/>
                  <a:pt x="14696" y="12738"/>
                </a:cubicBezTo>
                <a:cubicBezTo>
                  <a:pt x="14696" y="12946"/>
                  <a:pt x="14765" y="13154"/>
                  <a:pt x="14904" y="13362"/>
                </a:cubicBezTo>
                <a:cubicBezTo>
                  <a:pt x="14904" y="14609"/>
                  <a:pt x="14904" y="15857"/>
                  <a:pt x="14765" y="17174"/>
                </a:cubicBezTo>
                <a:cubicBezTo>
                  <a:pt x="14626" y="17451"/>
                  <a:pt x="14488" y="17729"/>
                  <a:pt x="14418" y="18006"/>
                </a:cubicBezTo>
                <a:cubicBezTo>
                  <a:pt x="14418" y="17036"/>
                  <a:pt x="14280" y="15996"/>
                  <a:pt x="13933" y="15095"/>
                </a:cubicBezTo>
                <a:cubicBezTo>
                  <a:pt x="13933" y="15095"/>
                  <a:pt x="14002" y="15025"/>
                  <a:pt x="14002" y="15025"/>
                </a:cubicBezTo>
                <a:cubicBezTo>
                  <a:pt x="14002" y="14887"/>
                  <a:pt x="14002" y="14748"/>
                  <a:pt x="14002" y="14679"/>
                </a:cubicBezTo>
                <a:cubicBezTo>
                  <a:pt x="14141" y="14401"/>
                  <a:pt x="14141" y="14193"/>
                  <a:pt x="14141" y="13916"/>
                </a:cubicBezTo>
                <a:cubicBezTo>
                  <a:pt x="14072" y="13431"/>
                  <a:pt x="13933" y="12460"/>
                  <a:pt x="13309" y="12460"/>
                </a:cubicBezTo>
                <a:cubicBezTo>
                  <a:pt x="12616" y="12460"/>
                  <a:pt x="12755" y="13362"/>
                  <a:pt x="12755" y="13778"/>
                </a:cubicBezTo>
                <a:cubicBezTo>
                  <a:pt x="12893" y="14263"/>
                  <a:pt x="13101" y="14887"/>
                  <a:pt x="13656" y="15095"/>
                </a:cubicBezTo>
                <a:cubicBezTo>
                  <a:pt x="14002" y="16134"/>
                  <a:pt x="14141" y="17243"/>
                  <a:pt x="14280" y="18353"/>
                </a:cubicBezTo>
                <a:cubicBezTo>
                  <a:pt x="13725" y="19600"/>
                  <a:pt x="13448" y="20848"/>
                  <a:pt x="13379" y="22234"/>
                </a:cubicBezTo>
                <a:cubicBezTo>
                  <a:pt x="12200" y="18976"/>
                  <a:pt x="10883" y="15788"/>
                  <a:pt x="9427" y="12668"/>
                </a:cubicBezTo>
                <a:cubicBezTo>
                  <a:pt x="9427" y="11837"/>
                  <a:pt x="9427" y="11005"/>
                  <a:pt x="9289" y="10173"/>
                </a:cubicBezTo>
                <a:cubicBezTo>
                  <a:pt x="9497" y="9480"/>
                  <a:pt x="9705" y="8856"/>
                  <a:pt x="9982" y="8301"/>
                </a:cubicBezTo>
                <a:cubicBezTo>
                  <a:pt x="10190" y="7885"/>
                  <a:pt x="10467" y="7470"/>
                  <a:pt x="10744" y="7123"/>
                </a:cubicBezTo>
                <a:lnTo>
                  <a:pt x="10883" y="7123"/>
                </a:lnTo>
                <a:cubicBezTo>
                  <a:pt x="10883" y="7192"/>
                  <a:pt x="10952" y="7192"/>
                  <a:pt x="11022" y="7192"/>
                </a:cubicBezTo>
                <a:cubicBezTo>
                  <a:pt x="11854" y="6984"/>
                  <a:pt x="12755" y="6222"/>
                  <a:pt x="12547" y="5390"/>
                </a:cubicBezTo>
                <a:cubicBezTo>
                  <a:pt x="12547" y="5321"/>
                  <a:pt x="12477" y="5251"/>
                  <a:pt x="12408" y="5251"/>
                </a:cubicBezTo>
                <a:cubicBezTo>
                  <a:pt x="11507" y="5321"/>
                  <a:pt x="10744" y="6014"/>
                  <a:pt x="10536" y="6915"/>
                </a:cubicBezTo>
                <a:cubicBezTo>
                  <a:pt x="9913" y="7747"/>
                  <a:pt x="9497" y="8717"/>
                  <a:pt x="9219" y="9757"/>
                </a:cubicBezTo>
                <a:cubicBezTo>
                  <a:pt x="9219" y="9341"/>
                  <a:pt x="9219" y="8995"/>
                  <a:pt x="9150" y="8648"/>
                </a:cubicBezTo>
                <a:cubicBezTo>
                  <a:pt x="9150" y="7400"/>
                  <a:pt x="9219" y="6083"/>
                  <a:pt x="9497" y="4835"/>
                </a:cubicBezTo>
                <a:cubicBezTo>
                  <a:pt x="9497" y="4884"/>
                  <a:pt x="9566" y="4933"/>
                  <a:pt x="9631" y="4933"/>
                </a:cubicBezTo>
                <a:cubicBezTo>
                  <a:pt x="9658" y="4933"/>
                  <a:pt x="9684" y="4925"/>
                  <a:pt x="9705" y="4905"/>
                </a:cubicBezTo>
                <a:cubicBezTo>
                  <a:pt x="10606" y="4420"/>
                  <a:pt x="10744" y="3241"/>
                  <a:pt x="10051" y="2548"/>
                </a:cubicBezTo>
                <a:cubicBezTo>
                  <a:pt x="10017" y="2513"/>
                  <a:pt x="9982" y="2496"/>
                  <a:pt x="9947" y="2496"/>
                </a:cubicBezTo>
                <a:cubicBezTo>
                  <a:pt x="9913" y="2496"/>
                  <a:pt x="9878" y="2513"/>
                  <a:pt x="9843" y="2548"/>
                </a:cubicBezTo>
                <a:cubicBezTo>
                  <a:pt x="9566" y="2756"/>
                  <a:pt x="9358" y="3172"/>
                  <a:pt x="9358" y="3588"/>
                </a:cubicBezTo>
                <a:cubicBezTo>
                  <a:pt x="9289" y="3865"/>
                  <a:pt x="9289" y="4142"/>
                  <a:pt x="9358" y="4420"/>
                </a:cubicBezTo>
                <a:cubicBezTo>
                  <a:pt x="9081" y="5390"/>
                  <a:pt x="8873" y="6360"/>
                  <a:pt x="8942" y="7400"/>
                </a:cubicBezTo>
                <a:cubicBezTo>
                  <a:pt x="8734" y="6638"/>
                  <a:pt x="8526" y="5875"/>
                  <a:pt x="8318" y="5113"/>
                </a:cubicBezTo>
                <a:lnTo>
                  <a:pt x="8318" y="4905"/>
                </a:lnTo>
                <a:cubicBezTo>
                  <a:pt x="8318" y="4835"/>
                  <a:pt x="8318" y="4835"/>
                  <a:pt x="8318" y="4766"/>
                </a:cubicBezTo>
                <a:cubicBezTo>
                  <a:pt x="8318" y="4697"/>
                  <a:pt x="8318" y="4628"/>
                  <a:pt x="8318" y="4628"/>
                </a:cubicBezTo>
                <a:cubicBezTo>
                  <a:pt x="8345" y="4680"/>
                  <a:pt x="8391" y="4703"/>
                  <a:pt x="8439" y="4703"/>
                </a:cubicBezTo>
                <a:cubicBezTo>
                  <a:pt x="8516" y="4703"/>
                  <a:pt x="8596" y="4644"/>
                  <a:pt x="8596" y="4558"/>
                </a:cubicBezTo>
                <a:cubicBezTo>
                  <a:pt x="8596" y="4073"/>
                  <a:pt x="8526" y="3588"/>
                  <a:pt x="8388" y="3172"/>
                </a:cubicBezTo>
                <a:lnTo>
                  <a:pt x="8388" y="2964"/>
                </a:lnTo>
                <a:cubicBezTo>
                  <a:pt x="8388" y="2964"/>
                  <a:pt x="8318" y="2895"/>
                  <a:pt x="8318" y="2895"/>
                </a:cubicBezTo>
                <a:cubicBezTo>
                  <a:pt x="8180" y="2617"/>
                  <a:pt x="8041" y="2340"/>
                  <a:pt x="7902" y="2132"/>
                </a:cubicBezTo>
                <a:cubicBezTo>
                  <a:pt x="7868" y="2063"/>
                  <a:pt x="7833" y="2028"/>
                  <a:pt x="7798" y="2028"/>
                </a:cubicBezTo>
                <a:cubicBezTo>
                  <a:pt x="7764" y="2028"/>
                  <a:pt x="7729" y="2063"/>
                  <a:pt x="7694" y="2132"/>
                </a:cubicBezTo>
                <a:cubicBezTo>
                  <a:pt x="7348" y="2548"/>
                  <a:pt x="7279" y="3102"/>
                  <a:pt x="7417" y="3588"/>
                </a:cubicBezTo>
                <a:cubicBezTo>
                  <a:pt x="7486" y="4073"/>
                  <a:pt x="7694" y="4558"/>
                  <a:pt x="7972" y="4974"/>
                </a:cubicBezTo>
                <a:cubicBezTo>
                  <a:pt x="8180" y="6083"/>
                  <a:pt x="8457" y="7192"/>
                  <a:pt x="8873" y="8301"/>
                </a:cubicBezTo>
                <a:cubicBezTo>
                  <a:pt x="8873" y="9688"/>
                  <a:pt x="9011" y="11005"/>
                  <a:pt x="9289" y="12391"/>
                </a:cubicBezTo>
                <a:cubicBezTo>
                  <a:pt x="8180" y="10173"/>
                  <a:pt x="7001" y="8093"/>
                  <a:pt x="5754" y="5945"/>
                </a:cubicBezTo>
                <a:lnTo>
                  <a:pt x="5754" y="5875"/>
                </a:lnTo>
                <a:cubicBezTo>
                  <a:pt x="5476" y="5182"/>
                  <a:pt x="5199" y="4420"/>
                  <a:pt x="5060" y="3726"/>
                </a:cubicBezTo>
                <a:cubicBezTo>
                  <a:pt x="4991" y="3310"/>
                  <a:pt x="4922" y="2825"/>
                  <a:pt x="4852" y="2409"/>
                </a:cubicBezTo>
                <a:lnTo>
                  <a:pt x="4852" y="2409"/>
                </a:lnTo>
                <a:cubicBezTo>
                  <a:pt x="4927" y="2521"/>
                  <a:pt x="5021" y="2592"/>
                  <a:pt x="5103" y="2592"/>
                </a:cubicBezTo>
                <a:cubicBezTo>
                  <a:pt x="5174" y="2592"/>
                  <a:pt x="5236" y="2538"/>
                  <a:pt x="5268" y="2409"/>
                </a:cubicBezTo>
                <a:cubicBezTo>
                  <a:pt x="5268" y="2409"/>
                  <a:pt x="5338" y="2409"/>
                  <a:pt x="5338" y="2340"/>
                </a:cubicBezTo>
                <a:cubicBezTo>
                  <a:pt x="5546" y="1508"/>
                  <a:pt x="5268" y="676"/>
                  <a:pt x="4714" y="52"/>
                </a:cubicBezTo>
                <a:cubicBezTo>
                  <a:pt x="4679" y="18"/>
                  <a:pt x="4627" y="0"/>
                  <a:pt x="457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42"/>
          <p:cNvGrpSpPr/>
          <p:nvPr/>
        </p:nvGrpSpPr>
        <p:grpSpPr>
          <a:xfrm>
            <a:off x="370605" y="1699124"/>
            <a:ext cx="9012612" cy="1309117"/>
            <a:chOff x="422925" y="1298979"/>
            <a:chExt cx="9580751" cy="1381946"/>
          </a:xfrm>
        </p:grpSpPr>
        <p:pic>
          <p:nvPicPr>
            <p:cNvPr id="220" name="Google Shape;220;p42"/>
            <p:cNvPicPr preferRelativeResize="0"/>
            <p:nvPr/>
          </p:nvPicPr>
          <p:blipFill>
            <a:blip r:embed="rId3">
              <a:alphaModFix amt="80000"/>
            </a:blip>
            <a:stretch>
              <a:fillRect/>
            </a:stretch>
          </p:blipFill>
          <p:spPr>
            <a:xfrm>
              <a:off x="422925" y="1298979"/>
              <a:ext cx="2061301" cy="13819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1" name="Google Shape;221;p42"/>
            <p:cNvPicPr preferRelativeResize="0"/>
            <p:nvPr/>
          </p:nvPicPr>
          <p:blipFill>
            <a:blip r:embed="rId3">
              <a:alphaModFix amt="80000"/>
            </a:blip>
            <a:stretch>
              <a:fillRect/>
            </a:stretch>
          </p:blipFill>
          <p:spPr>
            <a:xfrm>
              <a:off x="2302625" y="1298979"/>
              <a:ext cx="2061301" cy="13819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2" name="Google Shape;222;p42"/>
            <p:cNvPicPr preferRelativeResize="0"/>
            <p:nvPr/>
          </p:nvPicPr>
          <p:blipFill>
            <a:blip r:embed="rId3">
              <a:alphaModFix amt="80000"/>
            </a:blip>
            <a:stretch>
              <a:fillRect/>
            </a:stretch>
          </p:blipFill>
          <p:spPr>
            <a:xfrm>
              <a:off x="4254250" y="1298979"/>
              <a:ext cx="2061301" cy="13819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3" name="Google Shape;223;p42"/>
            <p:cNvPicPr preferRelativeResize="0"/>
            <p:nvPr/>
          </p:nvPicPr>
          <p:blipFill>
            <a:blip r:embed="rId3">
              <a:alphaModFix amt="80000"/>
            </a:blip>
            <a:stretch>
              <a:fillRect/>
            </a:stretch>
          </p:blipFill>
          <p:spPr>
            <a:xfrm>
              <a:off x="6152500" y="1298979"/>
              <a:ext cx="2061301" cy="13819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4" name="Google Shape;224;p42"/>
            <p:cNvPicPr preferRelativeResize="0"/>
            <p:nvPr/>
          </p:nvPicPr>
          <p:blipFill>
            <a:blip r:embed="rId3">
              <a:alphaModFix amt="80000"/>
            </a:blip>
            <a:stretch>
              <a:fillRect/>
            </a:stretch>
          </p:blipFill>
          <p:spPr>
            <a:xfrm>
              <a:off x="7942375" y="1298979"/>
              <a:ext cx="2061301" cy="138194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5" name="Google Shape;225;p42"/>
          <p:cNvSpPr txBox="1"/>
          <p:nvPr>
            <p:ph idx="4294967295" type="title"/>
          </p:nvPr>
        </p:nvSpPr>
        <p:spPr>
          <a:xfrm>
            <a:off x="1136100" y="371325"/>
            <a:ext cx="6871800" cy="108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Karla"/>
                <a:ea typeface="Karla"/>
                <a:cs typeface="Karla"/>
                <a:sym typeface="Karla"/>
              </a:rPr>
              <a:t>Overview</a:t>
            </a:r>
            <a:endParaRPr sz="30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26" name="Google Shape;226;p42"/>
          <p:cNvSpPr txBox="1"/>
          <p:nvPr>
            <p:ph idx="4294967295" type="title"/>
          </p:nvPr>
        </p:nvSpPr>
        <p:spPr>
          <a:xfrm>
            <a:off x="643150" y="1851575"/>
            <a:ext cx="1763100" cy="11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27" name="Google Shape;227;p42"/>
          <p:cNvSpPr txBox="1"/>
          <p:nvPr>
            <p:ph idx="4294967295" type="title"/>
          </p:nvPr>
        </p:nvSpPr>
        <p:spPr>
          <a:xfrm>
            <a:off x="2366350" y="1856100"/>
            <a:ext cx="903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28" name="Google Shape;228;p42"/>
          <p:cNvSpPr txBox="1"/>
          <p:nvPr>
            <p:ph idx="4294967295" type="title"/>
          </p:nvPr>
        </p:nvSpPr>
        <p:spPr>
          <a:xfrm>
            <a:off x="4205650" y="1856088"/>
            <a:ext cx="1763100" cy="11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29" name="Google Shape;229;p42"/>
          <p:cNvSpPr txBox="1"/>
          <p:nvPr>
            <p:ph idx="4294967295" type="title"/>
          </p:nvPr>
        </p:nvSpPr>
        <p:spPr>
          <a:xfrm>
            <a:off x="6009700" y="1851575"/>
            <a:ext cx="1763100" cy="11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230" name="Google Shape;230;p42"/>
          <p:cNvSpPr txBox="1"/>
          <p:nvPr>
            <p:ph idx="4294967295" type="title"/>
          </p:nvPr>
        </p:nvSpPr>
        <p:spPr>
          <a:xfrm>
            <a:off x="182275" y="3351725"/>
            <a:ext cx="1763100" cy="6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800">
                <a:latin typeface="Karla"/>
                <a:ea typeface="Karla"/>
                <a:cs typeface="Karla"/>
                <a:sym typeface="Karla"/>
              </a:rPr>
              <a:t>Interface redesign #1</a:t>
            </a:r>
            <a:endParaRPr b="0" sz="18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31" name="Google Shape;231;p42"/>
          <p:cNvSpPr txBox="1"/>
          <p:nvPr>
            <p:ph idx="4294967295" type="title"/>
          </p:nvPr>
        </p:nvSpPr>
        <p:spPr>
          <a:xfrm>
            <a:off x="1865500" y="3359700"/>
            <a:ext cx="1809600" cy="6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800">
                <a:latin typeface="Karla"/>
                <a:ea typeface="Karla"/>
                <a:cs typeface="Karla"/>
                <a:sym typeface="Karla"/>
              </a:rPr>
              <a:t>Overview of u</a:t>
            </a:r>
            <a:r>
              <a:rPr b="0" lang="en" sz="1800">
                <a:latin typeface="Karla"/>
                <a:ea typeface="Karla"/>
                <a:cs typeface="Karla"/>
                <a:sym typeface="Karla"/>
              </a:rPr>
              <a:t>sability study</a:t>
            </a:r>
            <a:endParaRPr b="0" sz="18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32" name="Google Shape;232;p42"/>
          <p:cNvSpPr txBox="1"/>
          <p:nvPr>
            <p:ph idx="4294967295" type="title"/>
          </p:nvPr>
        </p:nvSpPr>
        <p:spPr>
          <a:xfrm>
            <a:off x="3503700" y="3382575"/>
            <a:ext cx="2136600" cy="6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800">
                <a:latin typeface="Karla"/>
                <a:ea typeface="Karla"/>
                <a:cs typeface="Karla"/>
                <a:sym typeface="Karla"/>
              </a:rPr>
              <a:t>Test results</a:t>
            </a:r>
            <a:endParaRPr b="0" sz="18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33" name="Google Shape;233;p42"/>
          <p:cNvSpPr txBox="1"/>
          <p:nvPr>
            <p:ph idx="4294967295" type="title"/>
          </p:nvPr>
        </p:nvSpPr>
        <p:spPr>
          <a:xfrm>
            <a:off x="5515100" y="3351725"/>
            <a:ext cx="1609200" cy="6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800">
                <a:latin typeface="Karla"/>
                <a:ea typeface="Karla"/>
                <a:cs typeface="Karla"/>
                <a:sym typeface="Karla"/>
              </a:rPr>
              <a:t>Interface redesign #2</a:t>
            </a:r>
            <a:endParaRPr b="0" sz="18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34" name="Google Shape;234;p42"/>
          <p:cNvSpPr txBox="1"/>
          <p:nvPr>
            <p:ph idx="4294967295" type="title"/>
          </p:nvPr>
        </p:nvSpPr>
        <p:spPr>
          <a:xfrm>
            <a:off x="7688625" y="1851575"/>
            <a:ext cx="1763100" cy="11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235" name="Google Shape;235;p42"/>
          <p:cNvSpPr txBox="1"/>
          <p:nvPr>
            <p:ph idx="4294967295" type="title"/>
          </p:nvPr>
        </p:nvSpPr>
        <p:spPr>
          <a:xfrm>
            <a:off x="7351025" y="3359700"/>
            <a:ext cx="1456800" cy="6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800">
                <a:latin typeface="Karla"/>
                <a:ea typeface="Karla"/>
                <a:cs typeface="Karla"/>
                <a:sym typeface="Karla"/>
              </a:rPr>
              <a:t>Application of AI</a:t>
            </a:r>
            <a:endParaRPr b="0" sz="1800"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3"/>
          <p:cNvSpPr txBox="1"/>
          <p:nvPr>
            <p:ph type="title"/>
          </p:nvPr>
        </p:nvSpPr>
        <p:spPr>
          <a:xfrm>
            <a:off x="2385750" y="3041363"/>
            <a:ext cx="4372500" cy="62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>
                <a:latin typeface="Karla"/>
                <a:ea typeface="Karla"/>
                <a:cs typeface="Karla"/>
                <a:sym typeface="Karla"/>
              </a:rPr>
              <a:t>Interface redesign #1</a:t>
            </a:r>
            <a:endParaRPr b="0" sz="24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41" name="Google Shape;241;p43"/>
          <p:cNvSpPr txBox="1"/>
          <p:nvPr>
            <p:ph idx="2" type="title"/>
          </p:nvPr>
        </p:nvSpPr>
        <p:spPr>
          <a:xfrm>
            <a:off x="311700" y="2282950"/>
            <a:ext cx="8520600" cy="93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pic>
        <p:nvPicPr>
          <p:cNvPr id="242" name="Google Shape;242;p43"/>
          <p:cNvPicPr preferRelativeResize="0"/>
          <p:nvPr/>
        </p:nvPicPr>
        <p:blipFill>
          <a:blip r:embed="rId3">
            <a:alphaModFix amt="90000"/>
          </a:blip>
          <a:stretch>
            <a:fillRect/>
          </a:stretch>
        </p:blipFill>
        <p:spPr>
          <a:xfrm>
            <a:off x="3809100" y="1062929"/>
            <a:ext cx="2061301" cy="1381946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43"/>
          <p:cNvSpPr/>
          <p:nvPr/>
        </p:nvSpPr>
        <p:spPr>
          <a:xfrm rot="-260">
            <a:off x="4036773" y="1221746"/>
            <a:ext cx="773191" cy="1064312"/>
          </a:xfrm>
          <a:custGeom>
            <a:rect b="b" l="l" r="r" t="t"/>
            <a:pathLst>
              <a:path extrusionOk="0" h="43428" w="23361">
                <a:moveTo>
                  <a:pt x="1627" y="363"/>
                </a:moveTo>
                <a:cubicBezTo>
                  <a:pt x="1637" y="363"/>
                  <a:pt x="1649" y="367"/>
                  <a:pt x="1664" y="374"/>
                </a:cubicBezTo>
                <a:cubicBezTo>
                  <a:pt x="2635" y="859"/>
                  <a:pt x="3466" y="1622"/>
                  <a:pt x="4090" y="2454"/>
                </a:cubicBezTo>
                <a:cubicBezTo>
                  <a:pt x="4437" y="2870"/>
                  <a:pt x="4783" y="3355"/>
                  <a:pt x="5061" y="3840"/>
                </a:cubicBezTo>
                <a:cubicBezTo>
                  <a:pt x="4229" y="2592"/>
                  <a:pt x="3120" y="1553"/>
                  <a:pt x="1733" y="859"/>
                </a:cubicBezTo>
                <a:cubicBezTo>
                  <a:pt x="1609" y="611"/>
                  <a:pt x="1541" y="363"/>
                  <a:pt x="1627" y="363"/>
                </a:cubicBezTo>
                <a:close/>
                <a:moveTo>
                  <a:pt x="1872" y="1206"/>
                </a:moveTo>
                <a:lnTo>
                  <a:pt x="1872" y="1206"/>
                </a:lnTo>
                <a:cubicBezTo>
                  <a:pt x="2981" y="1969"/>
                  <a:pt x="4021" y="2870"/>
                  <a:pt x="4783" y="4048"/>
                </a:cubicBezTo>
                <a:cubicBezTo>
                  <a:pt x="5130" y="4464"/>
                  <a:pt x="5407" y="4949"/>
                  <a:pt x="5754" y="5434"/>
                </a:cubicBezTo>
                <a:cubicBezTo>
                  <a:pt x="5546" y="5157"/>
                  <a:pt x="5338" y="4880"/>
                  <a:pt x="5061" y="4603"/>
                </a:cubicBezTo>
                <a:cubicBezTo>
                  <a:pt x="5061" y="4582"/>
                  <a:pt x="5049" y="4574"/>
                  <a:pt x="5034" y="4574"/>
                </a:cubicBezTo>
                <a:cubicBezTo>
                  <a:pt x="4997" y="4574"/>
                  <a:pt x="4942" y="4623"/>
                  <a:pt x="4991" y="4672"/>
                </a:cubicBezTo>
                <a:lnTo>
                  <a:pt x="5061" y="4811"/>
                </a:lnTo>
                <a:cubicBezTo>
                  <a:pt x="4229" y="3979"/>
                  <a:pt x="3328" y="3286"/>
                  <a:pt x="2635" y="2454"/>
                </a:cubicBezTo>
                <a:cubicBezTo>
                  <a:pt x="2357" y="2038"/>
                  <a:pt x="2080" y="1622"/>
                  <a:pt x="1872" y="1206"/>
                </a:cubicBezTo>
                <a:close/>
                <a:moveTo>
                  <a:pt x="4853" y="5019"/>
                </a:moveTo>
                <a:cubicBezTo>
                  <a:pt x="5199" y="5365"/>
                  <a:pt x="5615" y="5712"/>
                  <a:pt x="5962" y="6058"/>
                </a:cubicBezTo>
                <a:cubicBezTo>
                  <a:pt x="5546" y="5712"/>
                  <a:pt x="5130" y="5365"/>
                  <a:pt x="4714" y="5019"/>
                </a:cubicBezTo>
                <a:close/>
                <a:moveTo>
                  <a:pt x="908" y="865"/>
                </a:moveTo>
                <a:cubicBezTo>
                  <a:pt x="998" y="865"/>
                  <a:pt x="1110" y="885"/>
                  <a:pt x="1248" y="929"/>
                </a:cubicBezTo>
                <a:cubicBezTo>
                  <a:pt x="1317" y="998"/>
                  <a:pt x="1317" y="998"/>
                  <a:pt x="1387" y="998"/>
                </a:cubicBezTo>
                <a:cubicBezTo>
                  <a:pt x="1733" y="1899"/>
                  <a:pt x="2219" y="2662"/>
                  <a:pt x="2981" y="3286"/>
                </a:cubicBezTo>
                <a:lnTo>
                  <a:pt x="2773" y="3147"/>
                </a:lnTo>
                <a:lnTo>
                  <a:pt x="2080" y="2454"/>
                </a:lnTo>
                <a:cubicBezTo>
                  <a:pt x="2048" y="2422"/>
                  <a:pt x="2016" y="2408"/>
                  <a:pt x="1987" y="2408"/>
                </a:cubicBezTo>
                <a:cubicBezTo>
                  <a:pt x="1892" y="2408"/>
                  <a:pt x="1835" y="2555"/>
                  <a:pt x="1941" y="2662"/>
                </a:cubicBezTo>
                <a:cubicBezTo>
                  <a:pt x="2219" y="2939"/>
                  <a:pt x="2496" y="3216"/>
                  <a:pt x="2842" y="3494"/>
                </a:cubicBezTo>
                <a:cubicBezTo>
                  <a:pt x="2981" y="3632"/>
                  <a:pt x="3050" y="3771"/>
                  <a:pt x="3189" y="3909"/>
                </a:cubicBezTo>
                <a:cubicBezTo>
                  <a:pt x="4229" y="4949"/>
                  <a:pt x="5407" y="5920"/>
                  <a:pt x="6516" y="6890"/>
                </a:cubicBezTo>
                <a:cubicBezTo>
                  <a:pt x="5477" y="6336"/>
                  <a:pt x="4506" y="5712"/>
                  <a:pt x="3605" y="5019"/>
                </a:cubicBezTo>
                <a:cubicBezTo>
                  <a:pt x="2912" y="4464"/>
                  <a:pt x="2219" y="3840"/>
                  <a:pt x="1595" y="3147"/>
                </a:cubicBezTo>
                <a:cubicBezTo>
                  <a:pt x="1343" y="2895"/>
                  <a:pt x="1" y="865"/>
                  <a:pt x="908" y="865"/>
                </a:cubicBezTo>
                <a:close/>
                <a:moveTo>
                  <a:pt x="5886" y="8512"/>
                </a:moveTo>
                <a:cubicBezTo>
                  <a:pt x="5930" y="8512"/>
                  <a:pt x="5980" y="8528"/>
                  <a:pt x="6031" y="8554"/>
                </a:cubicBezTo>
                <a:cubicBezTo>
                  <a:pt x="5962" y="8623"/>
                  <a:pt x="5962" y="8762"/>
                  <a:pt x="6031" y="8762"/>
                </a:cubicBezTo>
                <a:lnTo>
                  <a:pt x="6308" y="8900"/>
                </a:lnTo>
                <a:cubicBezTo>
                  <a:pt x="6308" y="8900"/>
                  <a:pt x="6378" y="8970"/>
                  <a:pt x="6308" y="8970"/>
                </a:cubicBezTo>
                <a:lnTo>
                  <a:pt x="6378" y="8970"/>
                </a:lnTo>
                <a:cubicBezTo>
                  <a:pt x="6355" y="8993"/>
                  <a:pt x="6324" y="9001"/>
                  <a:pt x="6290" y="9001"/>
                </a:cubicBezTo>
                <a:cubicBezTo>
                  <a:pt x="6224" y="9001"/>
                  <a:pt x="6147" y="8970"/>
                  <a:pt x="6100" y="8970"/>
                </a:cubicBezTo>
                <a:cubicBezTo>
                  <a:pt x="5962" y="8970"/>
                  <a:pt x="5823" y="8900"/>
                  <a:pt x="5754" y="8900"/>
                </a:cubicBezTo>
                <a:cubicBezTo>
                  <a:pt x="5754" y="8831"/>
                  <a:pt x="5754" y="8762"/>
                  <a:pt x="5754" y="8692"/>
                </a:cubicBezTo>
                <a:cubicBezTo>
                  <a:pt x="5754" y="8561"/>
                  <a:pt x="5810" y="8512"/>
                  <a:pt x="5886" y="8512"/>
                </a:cubicBezTo>
                <a:close/>
                <a:moveTo>
                  <a:pt x="10608" y="9641"/>
                </a:moveTo>
                <a:cubicBezTo>
                  <a:pt x="10607" y="9643"/>
                  <a:pt x="10606" y="9650"/>
                  <a:pt x="10606" y="9663"/>
                </a:cubicBezTo>
                <a:cubicBezTo>
                  <a:pt x="10606" y="9655"/>
                  <a:pt x="10607" y="9648"/>
                  <a:pt x="10608" y="9641"/>
                </a:cubicBezTo>
                <a:close/>
                <a:moveTo>
                  <a:pt x="3879" y="10107"/>
                </a:moveTo>
                <a:cubicBezTo>
                  <a:pt x="3938" y="10107"/>
                  <a:pt x="4014" y="10123"/>
                  <a:pt x="4090" y="10148"/>
                </a:cubicBezTo>
                <a:cubicBezTo>
                  <a:pt x="4160" y="10564"/>
                  <a:pt x="4298" y="11049"/>
                  <a:pt x="4575" y="11396"/>
                </a:cubicBezTo>
                <a:cubicBezTo>
                  <a:pt x="4229" y="11049"/>
                  <a:pt x="3952" y="10703"/>
                  <a:pt x="3813" y="10287"/>
                </a:cubicBezTo>
                <a:cubicBezTo>
                  <a:pt x="3725" y="10155"/>
                  <a:pt x="3776" y="10107"/>
                  <a:pt x="3879" y="10107"/>
                </a:cubicBezTo>
                <a:close/>
                <a:moveTo>
                  <a:pt x="9281" y="4291"/>
                </a:moveTo>
                <a:cubicBezTo>
                  <a:pt x="9621" y="4291"/>
                  <a:pt x="10370" y="5378"/>
                  <a:pt x="10467" y="5573"/>
                </a:cubicBezTo>
                <a:cubicBezTo>
                  <a:pt x="10606" y="6058"/>
                  <a:pt x="10814" y="6544"/>
                  <a:pt x="10953" y="7029"/>
                </a:cubicBezTo>
                <a:cubicBezTo>
                  <a:pt x="11022" y="7791"/>
                  <a:pt x="11091" y="8554"/>
                  <a:pt x="11230" y="9316"/>
                </a:cubicBezTo>
                <a:cubicBezTo>
                  <a:pt x="11230" y="10010"/>
                  <a:pt x="11299" y="10703"/>
                  <a:pt x="11299" y="11396"/>
                </a:cubicBezTo>
                <a:cubicBezTo>
                  <a:pt x="11299" y="11119"/>
                  <a:pt x="11230" y="10911"/>
                  <a:pt x="11161" y="10633"/>
                </a:cubicBezTo>
                <a:cubicBezTo>
                  <a:pt x="11091" y="10356"/>
                  <a:pt x="11091" y="10148"/>
                  <a:pt x="11091" y="9940"/>
                </a:cubicBezTo>
                <a:cubicBezTo>
                  <a:pt x="11022" y="8277"/>
                  <a:pt x="10606" y="6613"/>
                  <a:pt x="9844" y="5157"/>
                </a:cubicBezTo>
                <a:cubicBezTo>
                  <a:pt x="9844" y="5114"/>
                  <a:pt x="9824" y="5098"/>
                  <a:pt x="9796" y="5098"/>
                </a:cubicBezTo>
                <a:cubicBezTo>
                  <a:pt x="9735" y="5098"/>
                  <a:pt x="9636" y="5179"/>
                  <a:pt x="9636" y="5227"/>
                </a:cubicBezTo>
                <a:cubicBezTo>
                  <a:pt x="9566" y="5365"/>
                  <a:pt x="9566" y="5573"/>
                  <a:pt x="9636" y="5781"/>
                </a:cubicBezTo>
                <a:cubicBezTo>
                  <a:pt x="9601" y="5850"/>
                  <a:pt x="9653" y="5885"/>
                  <a:pt x="9714" y="5885"/>
                </a:cubicBezTo>
                <a:cubicBezTo>
                  <a:pt x="9774" y="5885"/>
                  <a:pt x="9844" y="5850"/>
                  <a:pt x="9844" y="5781"/>
                </a:cubicBezTo>
                <a:cubicBezTo>
                  <a:pt x="10052" y="5920"/>
                  <a:pt x="10260" y="6197"/>
                  <a:pt x="10190" y="6474"/>
                </a:cubicBezTo>
                <a:cubicBezTo>
                  <a:pt x="10467" y="7375"/>
                  <a:pt x="10675" y="8277"/>
                  <a:pt x="10745" y="9247"/>
                </a:cubicBezTo>
                <a:lnTo>
                  <a:pt x="10745" y="9455"/>
                </a:lnTo>
                <a:cubicBezTo>
                  <a:pt x="10683" y="9517"/>
                  <a:pt x="10621" y="9579"/>
                  <a:pt x="10608" y="9641"/>
                </a:cubicBezTo>
                <a:lnTo>
                  <a:pt x="10608" y="9641"/>
                </a:lnTo>
                <a:cubicBezTo>
                  <a:pt x="10609" y="9640"/>
                  <a:pt x="10609" y="9640"/>
                  <a:pt x="10610" y="9640"/>
                </a:cubicBezTo>
                <a:cubicBezTo>
                  <a:pt x="10637" y="9640"/>
                  <a:pt x="10819" y="10755"/>
                  <a:pt x="10883" y="11396"/>
                </a:cubicBezTo>
                <a:lnTo>
                  <a:pt x="10883" y="11673"/>
                </a:lnTo>
                <a:cubicBezTo>
                  <a:pt x="10606" y="10911"/>
                  <a:pt x="10398" y="10079"/>
                  <a:pt x="10260" y="9316"/>
                </a:cubicBezTo>
                <a:cubicBezTo>
                  <a:pt x="9913" y="7861"/>
                  <a:pt x="9428" y="6474"/>
                  <a:pt x="9150" y="5019"/>
                </a:cubicBezTo>
                <a:cubicBezTo>
                  <a:pt x="9068" y="4484"/>
                  <a:pt x="9138" y="4291"/>
                  <a:pt x="9281" y="4291"/>
                </a:cubicBezTo>
                <a:close/>
                <a:moveTo>
                  <a:pt x="4645" y="10287"/>
                </a:moveTo>
                <a:cubicBezTo>
                  <a:pt x="5130" y="10495"/>
                  <a:pt x="5615" y="10703"/>
                  <a:pt x="6100" y="10911"/>
                </a:cubicBezTo>
                <a:cubicBezTo>
                  <a:pt x="6863" y="11535"/>
                  <a:pt x="7487" y="12158"/>
                  <a:pt x="8111" y="12921"/>
                </a:cubicBezTo>
                <a:cubicBezTo>
                  <a:pt x="8388" y="13267"/>
                  <a:pt x="8665" y="13614"/>
                  <a:pt x="9012" y="13961"/>
                </a:cubicBezTo>
                <a:cubicBezTo>
                  <a:pt x="7972" y="13060"/>
                  <a:pt x="6932" y="12228"/>
                  <a:pt x="5962" y="11188"/>
                </a:cubicBezTo>
                <a:cubicBezTo>
                  <a:pt x="5949" y="11175"/>
                  <a:pt x="5933" y="11169"/>
                  <a:pt x="5916" y="11169"/>
                </a:cubicBezTo>
                <a:cubicBezTo>
                  <a:pt x="5847" y="11169"/>
                  <a:pt x="5767" y="11270"/>
                  <a:pt x="5823" y="11327"/>
                </a:cubicBezTo>
                <a:cubicBezTo>
                  <a:pt x="6794" y="12366"/>
                  <a:pt x="7833" y="13475"/>
                  <a:pt x="8942" y="14515"/>
                </a:cubicBezTo>
                <a:lnTo>
                  <a:pt x="8596" y="14238"/>
                </a:lnTo>
                <a:lnTo>
                  <a:pt x="8527" y="14238"/>
                </a:lnTo>
                <a:cubicBezTo>
                  <a:pt x="8596" y="14238"/>
                  <a:pt x="8596" y="14169"/>
                  <a:pt x="8527" y="14169"/>
                </a:cubicBezTo>
                <a:cubicBezTo>
                  <a:pt x="7833" y="13614"/>
                  <a:pt x="7071" y="13129"/>
                  <a:pt x="6308" y="12574"/>
                </a:cubicBezTo>
                <a:cubicBezTo>
                  <a:pt x="5823" y="12228"/>
                  <a:pt x="4367" y="10703"/>
                  <a:pt x="4645" y="10287"/>
                </a:cubicBezTo>
                <a:close/>
                <a:moveTo>
                  <a:pt x="9497" y="17981"/>
                </a:moveTo>
                <a:cubicBezTo>
                  <a:pt x="9705" y="17981"/>
                  <a:pt x="9913" y="18050"/>
                  <a:pt x="9982" y="18189"/>
                </a:cubicBezTo>
                <a:lnTo>
                  <a:pt x="9913" y="18189"/>
                </a:lnTo>
                <a:cubicBezTo>
                  <a:pt x="9774" y="18189"/>
                  <a:pt x="9705" y="18466"/>
                  <a:pt x="9913" y="18466"/>
                </a:cubicBezTo>
                <a:lnTo>
                  <a:pt x="10121" y="18466"/>
                </a:lnTo>
                <a:cubicBezTo>
                  <a:pt x="10052" y="18536"/>
                  <a:pt x="9913" y="18605"/>
                  <a:pt x="9844" y="18605"/>
                </a:cubicBezTo>
                <a:cubicBezTo>
                  <a:pt x="9774" y="18536"/>
                  <a:pt x="9705" y="18466"/>
                  <a:pt x="9705" y="18397"/>
                </a:cubicBezTo>
                <a:cubicBezTo>
                  <a:pt x="9685" y="18377"/>
                  <a:pt x="9664" y="18368"/>
                  <a:pt x="9646" y="18368"/>
                </a:cubicBezTo>
                <a:cubicBezTo>
                  <a:pt x="9601" y="18368"/>
                  <a:pt x="9566" y="18417"/>
                  <a:pt x="9566" y="18466"/>
                </a:cubicBezTo>
                <a:lnTo>
                  <a:pt x="9566" y="18536"/>
                </a:lnTo>
                <a:cubicBezTo>
                  <a:pt x="9497" y="18466"/>
                  <a:pt x="9428" y="18397"/>
                  <a:pt x="9358" y="18328"/>
                </a:cubicBezTo>
                <a:cubicBezTo>
                  <a:pt x="9358" y="18189"/>
                  <a:pt x="9358" y="17981"/>
                  <a:pt x="9497" y="17981"/>
                </a:cubicBezTo>
                <a:close/>
                <a:moveTo>
                  <a:pt x="14696" y="15971"/>
                </a:moveTo>
                <a:cubicBezTo>
                  <a:pt x="14696" y="16110"/>
                  <a:pt x="14696" y="16248"/>
                  <a:pt x="14627" y="16456"/>
                </a:cubicBezTo>
                <a:cubicBezTo>
                  <a:pt x="14557" y="17288"/>
                  <a:pt x="14419" y="18189"/>
                  <a:pt x="14349" y="19021"/>
                </a:cubicBezTo>
                <a:cubicBezTo>
                  <a:pt x="14349" y="18328"/>
                  <a:pt x="14349" y="17635"/>
                  <a:pt x="14419" y="16872"/>
                </a:cubicBezTo>
                <a:cubicBezTo>
                  <a:pt x="14488" y="16595"/>
                  <a:pt x="14627" y="16248"/>
                  <a:pt x="14696" y="15971"/>
                </a:cubicBezTo>
                <a:close/>
                <a:moveTo>
                  <a:pt x="14456" y="9836"/>
                </a:moveTo>
                <a:cubicBezTo>
                  <a:pt x="14518" y="9836"/>
                  <a:pt x="14576" y="9888"/>
                  <a:pt x="14627" y="10010"/>
                </a:cubicBezTo>
                <a:cubicBezTo>
                  <a:pt x="14765" y="10356"/>
                  <a:pt x="14835" y="10772"/>
                  <a:pt x="14835" y="11119"/>
                </a:cubicBezTo>
                <a:cubicBezTo>
                  <a:pt x="14904" y="11950"/>
                  <a:pt x="14904" y="12713"/>
                  <a:pt x="14835" y="13545"/>
                </a:cubicBezTo>
                <a:cubicBezTo>
                  <a:pt x="14765" y="14238"/>
                  <a:pt x="14627" y="14931"/>
                  <a:pt x="14488" y="15624"/>
                </a:cubicBezTo>
                <a:cubicBezTo>
                  <a:pt x="14627" y="14446"/>
                  <a:pt x="14696" y="13267"/>
                  <a:pt x="14835" y="12089"/>
                </a:cubicBezTo>
                <a:cubicBezTo>
                  <a:pt x="14835" y="12054"/>
                  <a:pt x="14783" y="12037"/>
                  <a:pt x="14731" y="12037"/>
                </a:cubicBezTo>
                <a:cubicBezTo>
                  <a:pt x="14679" y="12037"/>
                  <a:pt x="14627" y="12054"/>
                  <a:pt x="14627" y="12089"/>
                </a:cubicBezTo>
                <a:cubicBezTo>
                  <a:pt x="14627" y="12228"/>
                  <a:pt x="14627" y="12366"/>
                  <a:pt x="14557" y="12505"/>
                </a:cubicBezTo>
                <a:cubicBezTo>
                  <a:pt x="14557" y="11812"/>
                  <a:pt x="14627" y="11119"/>
                  <a:pt x="14696" y="10495"/>
                </a:cubicBezTo>
                <a:cubicBezTo>
                  <a:pt x="14696" y="10391"/>
                  <a:pt x="14627" y="10339"/>
                  <a:pt x="14557" y="10339"/>
                </a:cubicBezTo>
                <a:cubicBezTo>
                  <a:pt x="14488" y="10339"/>
                  <a:pt x="14419" y="10391"/>
                  <a:pt x="14419" y="10495"/>
                </a:cubicBezTo>
                <a:cubicBezTo>
                  <a:pt x="14280" y="12366"/>
                  <a:pt x="14280" y="14238"/>
                  <a:pt x="14141" y="16110"/>
                </a:cubicBezTo>
                <a:cubicBezTo>
                  <a:pt x="14072" y="17149"/>
                  <a:pt x="14003" y="18189"/>
                  <a:pt x="14003" y="19160"/>
                </a:cubicBezTo>
                <a:cubicBezTo>
                  <a:pt x="13448" y="16733"/>
                  <a:pt x="13310" y="14238"/>
                  <a:pt x="13587" y="11742"/>
                </a:cubicBezTo>
                <a:cubicBezTo>
                  <a:pt x="13587" y="11624"/>
                  <a:pt x="14093" y="9836"/>
                  <a:pt x="14456" y="9836"/>
                </a:cubicBezTo>
                <a:close/>
                <a:moveTo>
                  <a:pt x="18716" y="18925"/>
                </a:moveTo>
                <a:cubicBezTo>
                  <a:pt x="19027" y="18925"/>
                  <a:pt x="19349" y="19310"/>
                  <a:pt x="19410" y="19853"/>
                </a:cubicBezTo>
                <a:cubicBezTo>
                  <a:pt x="19548" y="20685"/>
                  <a:pt x="19548" y="21586"/>
                  <a:pt x="19410" y="22418"/>
                </a:cubicBezTo>
                <a:cubicBezTo>
                  <a:pt x="19340" y="22210"/>
                  <a:pt x="19202" y="21932"/>
                  <a:pt x="19063" y="21724"/>
                </a:cubicBezTo>
                <a:lnTo>
                  <a:pt x="18994" y="21724"/>
                </a:lnTo>
                <a:cubicBezTo>
                  <a:pt x="19063" y="20754"/>
                  <a:pt x="18924" y="19853"/>
                  <a:pt x="18578" y="18952"/>
                </a:cubicBezTo>
                <a:cubicBezTo>
                  <a:pt x="18623" y="18934"/>
                  <a:pt x="18669" y="18925"/>
                  <a:pt x="18716" y="18925"/>
                </a:cubicBezTo>
                <a:close/>
                <a:moveTo>
                  <a:pt x="2704" y="19714"/>
                </a:moveTo>
                <a:lnTo>
                  <a:pt x="2704" y="19714"/>
                </a:lnTo>
                <a:cubicBezTo>
                  <a:pt x="2912" y="19783"/>
                  <a:pt x="3050" y="19922"/>
                  <a:pt x="3120" y="19991"/>
                </a:cubicBezTo>
                <a:cubicBezTo>
                  <a:pt x="3536" y="20477"/>
                  <a:pt x="3952" y="21031"/>
                  <a:pt x="4367" y="21586"/>
                </a:cubicBezTo>
                <a:cubicBezTo>
                  <a:pt x="4645" y="21932"/>
                  <a:pt x="4922" y="22348"/>
                  <a:pt x="5199" y="22695"/>
                </a:cubicBezTo>
                <a:cubicBezTo>
                  <a:pt x="4783" y="22348"/>
                  <a:pt x="4437" y="21932"/>
                  <a:pt x="4090" y="21586"/>
                </a:cubicBezTo>
                <a:cubicBezTo>
                  <a:pt x="3536" y="21031"/>
                  <a:pt x="3120" y="20407"/>
                  <a:pt x="2704" y="19714"/>
                </a:cubicBezTo>
                <a:close/>
                <a:moveTo>
                  <a:pt x="1733" y="18813"/>
                </a:moveTo>
                <a:cubicBezTo>
                  <a:pt x="1872" y="19021"/>
                  <a:pt x="2080" y="19160"/>
                  <a:pt x="2288" y="19298"/>
                </a:cubicBezTo>
                <a:cubicBezTo>
                  <a:pt x="3050" y="20962"/>
                  <a:pt x="4160" y="22348"/>
                  <a:pt x="5477" y="23527"/>
                </a:cubicBezTo>
                <a:cubicBezTo>
                  <a:pt x="3674" y="22556"/>
                  <a:pt x="2288" y="20823"/>
                  <a:pt x="1733" y="18813"/>
                </a:cubicBezTo>
                <a:close/>
                <a:moveTo>
                  <a:pt x="2333" y="18234"/>
                </a:moveTo>
                <a:cubicBezTo>
                  <a:pt x="2450" y="18234"/>
                  <a:pt x="2739" y="18513"/>
                  <a:pt x="2981" y="18674"/>
                </a:cubicBezTo>
                <a:cubicBezTo>
                  <a:pt x="4506" y="20061"/>
                  <a:pt x="5754" y="21794"/>
                  <a:pt x="6447" y="23804"/>
                </a:cubicBezTo>
                <a:lnTo>
                  <a:pt x="6031" y="23388"/>
                </a:lnTo>
                <a:cubicBezTo>
                  <a:pt x="4922" y="21794"/>
                  <a:pt x="3952" y="20061"/>
                  <a:pt x="2427" y="18952"/>
                </a:cubicBezTo>
                <a:cubicBezTo>
                  <a:pt x="2427" y="18882"/>
                  <a:pt x="2427" y="18882"/>
                  <a:pt x="2427" y="18813"/>
                </a:cubicBezTo>
                <a:cubicBezTo>
                  <a:pt x="2253" y="18378"/>
                  <a:pt x="2248" y="18234"/>
                  <a:pt x="2333" y="18234"/>
                </a:cubicBezTo>
                <a:close/>
                <a:moveTo>
                  <a:pt x="18231" y="19298"/>
                </a:moveTo>
                <a:cubicBezTo>
                  <a:pt x="18300" y="19506"/>
                  <a:pt x="18439" y="19783"/>
                  <a:pt x="18439" y="19922"/>
                </a:cubicBezTo>
                <a:cubicBezTo>
                  <a:pt x="18578" y="20338"/>
                  <a:pt x="18578" y="20754"/>
                  <a:pt x="18578" y="21170"/>
                </a:cubicBezTo>
                <a:lnTo>
                  <a:pt x="18578" y="21932"/>
                </a:lnTo>
                <a:cubicBezTo>
                  <a:pt x="18092" y="22556"/>
                  <a:pt x="17746" y="23180"/>
                  <a:pt x="17538" y="23943"/>
                </a:cubicBezTo>
                <a:cubicBezTo>
                  <a:pt x="17538" y="23249"/>
                  <a:pt x="17677" y="22556"/>
                  <a:pt x="17677" y="21932"/>
                </a:cubicBezTo>
                <a:cubicBezTo>
                  <a:pt x="17746" y="21170"/>
                  <a:pt x="17885" y="20407"/>
                  <a:pt x="18092" y="19645"/>
                </a:cubicBezTo>
                <a:cubicBezTo>
                  <a:pt x="18092" y="19506"/>
                  <a:pt x="18162" y="19368"/>
                  <a:pt x="18231" y="19298"/>
                </a:cubicBezTo>
                <a:close/>
                <a:moveTo>
                  <a:pt x="15736" y="23527"/>
                </a:moveTo>
                <a:cubicBezTo>
                  <a:pt x="16003" y="23634"/>
                  <a:pt x="16064" y="23906"/>
                  <a:pt x="16078" y="24216"/>
                </a:cubicBezTo>
                <a:lnTo>
                  <a:pt x="16078" y="24216"/>
                </a:lnTo>
                <a:cubicBezTo>
                  <a:pt x="16013" y="24148"/>
                  <a:pt x="16013" y="24080"/>
                  <a:pt x="16013" y="24012"/>
                </a:cubicBezTo>
                <a:cubicBezTo>
                  <a:pt x="15944" y="23943"/>
                  <a:pt x="15874" y="23943"/>
                  <a:pt x="15805" y="23943"/>
                </a:cubicBezTo>
                <a:lnTo>
                  <a:pt x="15736" y="24012"/>
                </a:lnTo>
                <a:cubicBezTo>
                  <a:pt x="15666" y="23873"/>
                  <a:pt x="15666" y="23665"/>
                  <a:pt x="15736" y="23527"/>
                </a:cubicBezTo>
                <a:close/>
                <a:moveTo>
                  <a:pt x="8111" y="21655"/>
                </a:moveTo>
                <a:lnTo>
                  <a:pt x="8111" y="21655"/>
                </a:lnTo>
                <a:cubicBezTo>
                  <a:pt x="8180" y="21724"/>
                  <a:pt x="8180" y="21794"/>
                  <a:pt x="8249" y="21863"/>
                </a:cubicBezTo>
                <a:cubicBezTo>
                  <a:pt x="8527" y="22487"/>
                  <a:pt x="8735" y="23041"/>
                  <a:pt x="8942" y="23665"/>
                </a:cubicBezTo>
                <a:cubicBezTo>
                  <a:pt x="9081" y="23943"/>
                  <a:pt x="9150" y="24151"/>
                  <a:pt x="9220" y="24428"/>
                </a:cubicBezTo>
                <a:cubicBezTo>
                  <a:pt x="8735" y="23527"/>
                  <a:pt x="8388" y="22625"/>
                  <a:pt x="8111" y="21655"/>
                </a:cubicBezTo>
                <a:close/>
                <a:moveTo>
                  <a:pt x="15848" y="24237"/>
                </a:moveTo>
                <a:cubicBezTo>
                  <a:pt x="15874" y="24237"/>
                  <a:pt x="15909" y="24254"/>
                  <a:pt x="15944" y="24289"/>
                </a:cubicBezTo>
                <a:cubicBezTo>
                  <a:pt x="16004" y="24289"/>
                  <a:pt x="16065" y="24289"/>
                  <a:pt x="16079" y="24242"/>
                </a:cubicBezTo>
                <a:lnTo>
                  <a:pt x="16079" y="24242"/>
                </a:lnTo>
                <a:cubicBezTo>
                  <a:pt x="16082" y="24326"/>
                  <a:pt x="16082" y="24411"/>
                  <a:pt x="16082" y="24497"/>
                </a:cubicBezTo>
                <a:cubicBezTo>
                  <a:pt x="15944" y="24428"/>
                  <a:pt x="15874" y="24358"/>
                  <a:pt x="15805" y="24289"/>
                </a:cubicBezTo>
                <a:cubicBezTo>
                  <a:pt x="15805" y="24254"/>
                  <a:pt x="15822" y="24237"/>
                  <a:pt x="15848" y="24237"/>
                </a:cubicBezTo>
                <a:close/>
                <a:moveTo>
                  <a:pt x="18578" y="22625"/>
                </a:moveTo>
                <a:lnTo>
                  <a:pt x="18578" y="22625"/>
                </a:lnTo>
                <a:cubicBezTo>
                  <a:pt x="18508" y="23111"/>
                  <a:pt x="18439" y="23596"/>
                  <a:pt x="18370" y="24081"/>
                </a:cubicBezTo>
                <a:cubicBezTo>
                  <a:pt x="18231" y="24428"/>
                  <a:pt x="18162" y="24774"/>
                  <a:pt x="18023" y="25121"/>
                </a:cubicBezTo>
                <a:cubicBezTo>
                  <a:pt x="17954" y="25121"/>
                  <a:pt x="17954" y="25190"/>
                  <a:pt x="17885" y="25260"/>
                </a:cubicBezTo>
                <a:cubicBezTo>
                  <a:pt x="17885" y="25329"/>
                  <a:pt x="17885" y="25468"/>
                  <a:pt x="17885" y="25606"/>
                </a:cubicBezTo>
                <a:cubicBezTo>
                  <a:pt x="17815" y="25537"/>
                  <a:pt x="17746" y="25537"/>
                  <a:pt x="17746" y="25468"/>
                </a:cubicBezTo>
                <a:cubicBezTo>
                  <a:pt x="17746" y="25260"/>
                  <a:pt x="17746" y="25121"/>
                  <a:pt x="17815" y="24913"/>
                </a:cubicBezTo>
                <a:lnTo>
                  <a:pt x="17746" y="24913"/>
                </a:lnTo>
                <a:cubicBezTo>
                  <a:pt x="17954" y="24151"/>
                  <a:pt x="18162" y="23319"/>
                  <a:pt x="18578" y="22625"/>
                </a:cubicBezTo>
                <a:close/>
                <a:moveTo>
                  <a:pt x="7167" y="20495"/>
                </a:moveTo>
                <a:cubicBezTo>
                  <a:pt x="7289" y="20495"/>
                  <a:pt x="7508" y="20728"/>
                  <a:pt x="7695" y="20962"/>
                </a:cubicBezTo>
                <a:cubicBezTo>
                  <a:pt x="7764" y="22625"/>
                  <a:pt x="8735" y="24220"/>
                  <a:pt x="9428" y="25676"/>
                </a:cubicBezTo>
                <a:cubicBezTo>
                  <a:pt x="9081" y="25329"/>
                  <a:pt x="8804" y="24913"/>
                  <a:pt x="8527" y="24497"/>
                </a:cubicBezTo>
                <a:cubicBezTo>
                  <a:pt x="7625" y="23457"/>
                  <a:pt x="7140" y="22071"/>
                  <a:pt x="7071" y="20685"/>
                </a:cubicBezTo>
                <a:cubicBezTo>
                  <a:pt x="7071" y="20549"/>
                  <a:pt x="7108" y="20495"/>
                  <a:pt x="7167" y="20495"/>
                </a:cubicBezTo>
                <a:close/>
                <a:moveTo>
                  <a:pt x="9913" y="25953"/>
                </a:moveTo>
                <a:cubicBezTo>
                  <a:pt x="9980" y="26223"/>
                  <a:pt x="10048" y="26558"/>
                  <a:pt x="10179" y="26767"/>
                </a:cubicBezTo>
                <a:lnTo>
                  <a:pt x="10179" y="26767"/>
                </a:lnTo>
                <a:cubicBezTo>
                  <a:pt x="10176" y="26770"/>
                  <a:pt x="10173" y="26771"/>
                  <a:pt x="10170" y="26771"/>
                </a:cubicBezTo>
                <a:cubicBezTo>
                  <a:pt x="10113" y="26771"/>
                  <a:pt x="9944" y="26443"/>
                  <a:pt x="9774" y="26161"/>
                </a:cubicBezTo>
                <a:cubicBezTo>
                  <a:pt x="9844" y="26161"/>
                  <a:pt x="9913" y="26091"/>
                  <a:pt x="9913" y="26022"/>
                </a:cubicBezTo>
                <a:lnTo>
                  <a:pt x="9913" y="25953"/>
                </a:lnTo>
                <a:close/>
                <a:moveTo>
                  <a:pt x="13085" y="26479"/>
                </a:moveTo>
                <a:cubicBezTo>
                  <a:pt x="13183" y="26479"/>
                  <a:pt x="13281" y="26528"/>
                  <a:pt x="13379" y="26577"/>
                </a:cubicBezTo>
                <a:cubicBezTo>
                  <a:pt x="13448" y="26785"/>
                  <a:pt x="13587" y="26923"/>
                  <a:pt x="13587" y="27131"/>
                </a:cubicBezTo>
                <a:lnTo>
                  <a:pt x="13517" y="27131"/>
                </a:lnTo>
                <a:lnTo>
                  <a:pt x="13448" y="26993"/>
                </a:lnTo>
                <a:cubicBezTo>
                  <a:pt x="13448" y="26854"/>
                  <a:pt x="13379" y="26785"/>
                  <a:pt x="13310" y="26715"/>
                </a:cubicBezTo>
                <a:cubicBezTo>
                  <a:pt x="13226" y="26632"/>
                  <a:pt x="13149" y="26599"/>
                  <a:pt x="13080" y="26599"/>
                </a:cubicBezTo>
                <a:cubicBezTo>
                  <a:pt x="12971" y="26599"/>
                  <a:pt x="12883" y="26681"/>
                  <a:pt x="12822" y="26780"/>
                </a:cubicBezTo>
                <a:lnTo>
                  <a:pt x="12822" y="26780"/>
                </a:lnTo>
                <a:cubicBezTo>
                  <a:pt x="12757" y="26643"/>
                  <a:pt x="12826" y="26507"/>
                  <a:pt x="12963" y="26507"/>
                </a:cubicBezTo>
                <a:cubicBezTo>
                  <a:pt x="13004" y="26487"/>
                  <a:pt x="13044" y="26479"/>
                  <a:pt x="13085" y="26479"/>
                </a:cubicBezTo>
                <a:close/>
                <a:moveTo>
                  <a:pt x="13528" y="27141"/>
                </a:moveTo>
                <a:cubicBezTo>
                  <a:pt x="13558" y="27150"/>
                  <a:pt x="13567" y="27162"/>
                  <a:pt x="13561" y="27162"/>
                </a:cubicBezTo>
                <a:cubicBezTo>
                  <a:pt x="13557" y="27162"/>
                  <a:pt x="13545" y="27157"/>
                  <a:pt x="13528" y="27141"/>
                </a:cubicBezTo>
                <a:close/>
                <a:moveTo>
                  <a:pt x="18924" y="22418"/>
                </a:moveTo>
                <a:cubicBezTo>
                  <a:pt x="19063" y="22487"/>
                  <a:pt x="19132" y="22625"/>
                  <a:pt x="19202" y="22903"/>
                </a:cubicBezTo>
                <a:cubicBezTo>
                  <a:pt x="19271" y="23180"/>
                  <a:pt x="19271" y="23457"/>
                  <a:pt x="19202" y="23735"/>
                </a:cubicBezTo>
                <a:cubicBezTo>
                  <a:pt x="19202" y="24081"/>
                  <a:pt x="19063" y="24358"/>
                  <a:pt x="19063" y="24705"/>
                </a:cubicBezTo>
                <a:lnTo>
                  <a:pt x="19063" y="24774"/>
                </a:lnTo>
                <a:cubicBezTo>
                  <a:pt x="18786" y="25468"/>
                  <a:pt x="18439" y="26161"/>
                  <a:pt x="18300" y="26785"/>
                </a:cubicBezTo>
                <a:cubicBezTo>
                  <a:pt x="18231" y="26785"/>
                  <a:pt x="18231" y="26854"/>
                  <a:pt x="18300" y="26854"/>
                </a:cubicBezTo>
                <a:cubicBezTo>
                  <a:pt x="18162" y="27131"/>
                  <a:pt x="18092" y="27201"/>
                  <a:pt x="18023" y="27201"/>
                </a:cubicBezTo>
                <a:lnTo>
                  <a:pt x="18092" y="26091"/>
                </a:lnTo>
                <a:cubicBezTo>
                  <a:pt x="18647" y="24913"/>
                  <a:pt x="18924" y="23665"/>
                  <a:pt x="18924" y="22418"/>
                </a:cubicBezTo>
                <a:close/>
                <a:moveTo>
                  <a:pt x="13032" y="26923"/>
                </a:moveTo>
                <a:cubicBezTo>
                  <a:pt x="13102" y="26993"/>
                  <a:pt x="13102" y="26993"/>
                  <a:pt x="13171" y="27062"/>
                </a:cubicBezTo>
                <a:cubicBezTo>
                  <a:pt x="13171" y="27131"/>
                  <a:pt x="13171" y="27201"/>
                  <a:pt x="13240" y="27201"/>
                </a:cubicBezTo>
                <a:cubicBezTo>
                  <a:pt x="13171" y="27201"/>
                  <a:pt x="13171" y="27270"/>
                  <a:pt x="13171" y="27270"/>
                </a:cubicBezTo>
                <a:cubicBezTo>
                  <a:pt x="13102" y="27339"/>
                  <a:pt x="13032" y="27339"/>
                  <a:pt x="12963" y="27339"/>
                </a:cubicBezTo>
                <a:cubicBezTo>
                  <a:pt x="12894" y="27270"/>
                  <a:pt x="12894" y="27131"/>
                  <a:pt x="12824" y="27062"/>
                </a:cubicBezTo>
                <a:lnTo>
                  <a:pt x="12894" y="27062"/>
                </a:lnTo>
                <a:cubicBezTo>
                  <a:pt x="12963" y="26993"/>
                  <a:pt x="12963" y="26993"/>
                  <a:pt x="13032" y="26923"/>
                </a:cubicBezTo>
                <a:close/>
                <a:moveTo>
                  <a:pt x="5061" y="27270"/>
                </a:moveTo>
                <a:cubicBezTo>
                  <a:pt x="4991" y="27270"/>
                  <a:pt x="4991" y="27408"/>
                  <a:pt x="5061" y="27478"/>
                </a:cubicBezTo>
                <a:lnTo>
                  <a:pt x="5338" y="27686"/>
                </a:lnTo>
                <a:cubicBezTo>
                  <a:pt x="4853" y="27686"/>
                  <a:pt x="4367" y="27686"/>
                  <a:pt x="3882" y="27755"/>
                </a:cubicBezTo>
                <a:cubicBezTo>
                  <a:pt x="3120" y="27270"/>
                  <a:pt x="4783" y="27270"/>
                  <a:pt x="4922" y="27270"/>
                </a:cubicBezTo>
                <a:close/>
                <a:moveTo>
                  <a:pt x="4298" y="27963"/>
                </a:moveTo>
                <a:cubicBezTo>
                  <a:pt x="4714" y="27963"/>
                  <a:pt x="5130" y="28032"/>
                  <a:pt x="5546" y="28102"/>
                </a:cubicBezTo>
                <a:lnTo>
                  <a:pt x="5962" y="28171"/>
                </a:lnTo>
                <a:cubicBezTo>
                  <a:pt x="6747" y="28635"/>
                  <a:pt x="7533" y="29026"/>
                  <a:pt x="8337" y="29343"/>
                </a:cubicBezTo>
                <a:lnTo>
                  <a:pt x="8337" y="29343"/>
                </a:lnTo>
                <a:cubicBezTo>
                  <a:pt x="7609" y="29095"/>
                  <a:pt x="6855" y="28857"/>
                  <a:pt x="6100" y="28656"/>
                </a:cubicBezTo>
                <a:cubicBezTo>
                  <a:pt x="5477" y="28518"/>
                  <a:pt x="4853" y="28240"/>
                  <a:pt x="4298" y="27963"/>
                </a:cubicBezTo>
                <a:close/>
                <a:moveTo>
                  <a:pt x="4298" y="28310"/>
                </a:moveTo>
                <a:cubicBezTo>
                  <a:pt x="4853" y="28587"/>
                  <a:pt x="5407" y="28795"/>
                  <a:pt x="6031" y="28933"/>
                </a:cubicBezTo>
                <a:cubicBezTo>
                  <a:pt x="6863" y="29141"/>
                  <a:pt x="7695" y="29419"/>
                  <a:pt x="8457" y="29696"/>
                </a:cubicBezTo>
                <a:lnTo>
                  <a:pt x="8388" y="29696"/>
                </a:lnTo>
                <a:cubicBezTo>
                  <a:pt x="7348" y="29488"/>
                  <a:pt x="6378" y="29211"/>
                  <a:pt x="5338" y="28933"/>
                </a:cubicBezTo>
                <a:cubicBezTo>
                  <a:pt x="5269" y="28933"/>
                  <a:pt x="4645" y="28587"/>
                  <a:pt x="4298" y="28310"/>
                </a:cubicBezTo>
                <a:close/>
                <a:moveTo>
                  <a:pt x="5615" y="27478"/>
                </a:moveTo>
                <a:cubicBezTo>
                  <a:pt x="6170" y="27686"/>
                  <a:pt x="6794" y="27824"/>
                  <a:pt x="7417" y="27894"/>
                </a:cubicBezTo>
                <a:lnTo>
                  <a:pt x="7556" y="27963"/>
                </a:lnTo>
                <a:cubicBezTo>
                  <a:pt x="8804" y="28448"/>
                  <a:pt x="9913" y="29072"/>
                  <a:pt x="11022" y="29765"/>
                </a:cubicBezTo>
                <a:lnTo>
                  <a:pt x="10606" y="29627"/>
                </a:lnTo>
                <a:cubicBezTo>
                  <a:pt x="9220" y="28795"/>
                  <a:pt x="7695" y="28171"/>
                  <a:pt x="6100" y="27824"/>
                </a:cubicBezTo>
                <a:cubicBezTo>
                  <a:pt x="5962" y="27686"/>
                  <a:pt x="5754" y="27616"/>
                  <a:pt x="5615" y="27478"/>
                </a:cubicBezTo>
                <a:close/>
                <a:moveTo>
                  <a:pt x="9663" y="29793"/>
                </a:moveTo>
                <a:lnTo>
                  <a:pt x="9663" y="29793"/>
                </a:lnTo>
                <a:cubicBezTo>
                  <a:pt x="9996" y="29888"/>
                  <a:pt x="10333" y="29971"/>
                  <a:pt x="10675" y="30043"/>
                </a:cubicBezTo>
                <a:lnTo>
                  <a:pt x="10953" y="30181"/>
                </a:lnTo>
                <a:lnTo>
                  <a:pt x="10606" y="30112"/>
                </a:lnTo>
                <a:cubicBezTo>
                  <a:pt x="10292" y="30022"/>
                  <a:pt x="9978" y="29903"/>
                  <a:pt x="9663" y="29793"/>
                </a:cubicBezTo>
                <a:close/>
                <a:moveTo>
                  <a:pt x="15528" y="29904"/>
                </a:moveTo>
                <a:cubicBezTo>
                  <a:pt x="15805" y="29904"/>
                  <a:pt x="15805" y="30181"/>
                  <a:pt x="15736" y="30389"/>
                </a:cubicBezTo>
                <a:cubicBezTo>
                  <a:pt x="15736" y="30320"/>
                  <a:pt x="15666" y="30320"/>
                  <a:pt x="15666" y="30251"/>
                </a:cubicBezTo>
                <a:cubicBezTo>
                  <a:pt x="15666" y="30181"/>
                  <a:pt x="15666" y="30112"/>
                  <a:pt x="15597" y="30112"/>
                </a:cubicBezTo>
                <a:cubicBezTo>
                  <a:pt x="15597" y="30077"/>
                  <a:pt x="15597" y="30060"/>
                  <a:pt x="15588" y="30060"/>
                </a:cubicBezTo>
                <a:cubicBezTo>
                  <a:pt x="15580" y="30060"/>
                  <a:pt x="15562" y="30077"/>
                  <a:pt x="15528" y="30112"/>
                </a:cubicBezTo>
                <a:cubicBezTo>
                  <a:pt x="15528" y="30043"/>
                  <a:pt x="15458" y="29973"/>
                  <a:pt x="15458" y="29904"/>
                </a:cubicBezTo>
                <a:close/>
                <a:moveTo>
                  <a:pt x="22460" y="26854"/>
                </a:moveTo>
                <a:cubicBezTo>
                  <a:pt x="22529" y="27062"/>
                  <a:pt x="22529" y="27339"/>
                  <a:pt x="22529" y="27547"/>
                </a:cubicBezTo>
                <a:lnTo>
                  <a:pt x="22598" y="27478"/>
                </a:lnTo>
                <a:lnTo>
                  <a:pt x="22598" y="27478"/>
                </a:lnTo>
                <a:cubicBezTo>
                  <a:pt x="22667" y="29349"/>
                  <a:pt x="22252" y="31290"/>
                  <a:pt x="21420" y="32954"/>
                </a:cubicBezTo>
                <a:cubicBezTo>
                  <a:pt x="21236" y="33353"/>
                  <a:pt x="21092" y="33507"/>
                  <a:pt x="20984" y="33507"/>
                </a:cubicBezTo>
                <a:cubicBezTo>
                  <a:pt x="20847" y="33507"/>
                  <a:pt x="20765" y="33263"/>
                  <a:pt x="20727" y="32954"/>
                </a:cubicBezTo>
                <a:cubicBezTo>
                  <a:pt x="20796" y="32677"/>
                  <a:pt x="20865" y="32330"/>
                  <a:pt x="20935" y="31983"/>
                </a:cubicBezTo>
                <a:cubicBezTo>
                  <a:pt x="21004" y="31983"/>
                  <a:pt x="21004" y="31914"/>
                  <a:pt x="21073" y="31914"/>
                </a:cubicBezTo>
                <a:cubicBezTo>
                  <a:pt x="21073" y="31706"/>
                  <a:pt x="21073" y="31498"/>
                  <a:pt x="21073" y="31360"/>
                </a:cubicBezTo>
                <a:cubicBezTo>
                  <a:pt x="21073" y="31290"/>
                  <a:pt x="21073" y="31221"/>
                  <a:pt x="21004" y="31221"/>
                </a:cubicBezTo>
                <a:lnTo>
                  <a:pt x="21004" y="30874"/>
                </a:lnTo>
                <a:cubicBezTo>
                  <a:pt x="21073" y="30181"/>
                  <a:pt x="21212" y="29557"/>
                  <a:pt x="21489" y="28864"/>
                </a:cubicBezTo>
                <a:lnTo>
                  <a:pt x="21489" y="28864"/>
                </a:lnTo>
                <a:cubicBezTo>
                  <a:pt x="21489" y="29141"/>
                  <a:pt x="21489" y="29419"/>
                  <a:pt x="21420" y="29627"/>
                </a:cubicBezTo>
                <a:cubicBezTo>
                  <a:pt x="21350" y="30666"/>
                  <a:pt x="21212" y="31706"/>
                  <a:pt x="21142" y="32746"/>
                </a:cubicBezTo>
                <a:cubicBezTo>
                  <a:pt x="21142" y="32815"/>
                  <a:pt x="21194" y="32850"/>
                  <a:pt x="21246" y="32850"/>
                </a:cubicBezTo>
                <a:cubicBezTo>
                  <a:pt x="21298" y="32850"/>
                  <a:pt x="21350" y="32815"/>
                  <a:pt x="21350" y="32746"/>
                </a:cubicBezTo>
                <a:cubicBezTo>
                  <a:pt x="21697" y="31221"/>
                  <a:pt x="21836" y="29627"/>
                  <a:pt x="21836" y="28032"/>
                </a:cubicBezTo>
                <a:lnTo>
                  <a:pt x="21974" y="27616"/>
                </a:lnTo>
                <a:cubicBezTo>
                  <a:pt x="22113" y="27339"/>
                  <a:pt x="22252" y="27131"/>
                  <a:pt x="22460" y="26854"/>
                </a:cubicBezTo>
                <a:close/>
                <a:moveTo>
                  <a:pt x="8871" y="33347"/>
                </a:moveTo>
                <a:cubicBezTo>
                  <a:pt x="9543" y="33347"/>
                  <a:pt x="10329" y="33532"/>
                  <a:pt x="11022" y="33716"/>
                </a:cubicBezTo>
                <a:cubicBezTo>
                  <a:pt x="10745" y="33716"/>
                  <a:pt x="10467" y="33647"/>
                  <a:pt x="10121" y="33647"/>
                </a:cubicBezTo>
                <a:cubicBezTo>
                  <a:pt x="9289" y="33647"/>
                  <a:pt x="8457" y="33647"/>
                  <a:pt x="7625" y="33716"/>
                </a:cubicBezTo>
                <a:cubicBezTo>
                  <a:pt x="7695" y="33647"/>
                  <a:pt x="7764" y="33578"/>
                  <a:pt x="7903" y="33578"/>
                </a:cubicBezTo>
                <a:lnTo>
                  <a:pt x="7972" y="33509"/>
                </a:lnTo>
                <a:cubicBezTo>
                  <a:pt x="8226" y="33393"/>
                  <a:pt x="8534" y="33347"/>
                  <a:pt x="8871" y="33347"/>
                </a:cubicBezTo>
                <a:close/>
                <a:moveTo>
                  <a:pt x="10081" y="34078"/>
                </a:moveTo>
                <a:cubicBezTo>
                  <a:pt x="11062" y="34078"/>
                  <a:pt x="12050" y="34207"/>
                  <a:pt x="12963" y="34410"/>
                </a:cubicBezTo>
                <a:lnTo>
                  <a:pt x="13310" y="34479"/>
                </a:lnTo>
                <a:cubicBezTo>
                  <a:pt x="12616" y="34548"/>
                  <a:pt x="11992" y="34618"/>
                  <a:pt x="11299" y="34687"/>
                </a:cubicBezTo>
                <a:lnTo>
                  <a:pt x="11369" y="34618"/>
                </a:lnTo>
                <a:cubicBezTo>
                  <a:pt x="10467" y="34618"/>
                  <a:pt x="9497" y="34618"/>
                  <a:pt x="8596" y="34548"/>
                </a:cubicBezTo>
                <a:lnTo>
                  <a:pt x="8388" y="34548"/>
                </a:lnTo>
                <a:cubicBezTo>
                  <a:pt x="8249" y="34410"/>
                  <a:pt x="8111" y="34340"/>
                  <a:pt x="7903" y="34271"/>
                </a:cubicBezTo>
                <a:cubicBezTo>
                  <a:pt x="8319" y="34202"/>
                  <a:pt x="8665" y="34132"/>
                  <a:pt x="9012" y="34132"/>
                </a:cubicBezTo>
                <a:cubicBezTo>
                  <a:pt x="9365" y="34095"/>
                  <a:pt x="9723" y="34078"/>
                  <a:pt x="10081" y="34078"/>
                </a:cubicBezTo>
                <a:close/>
                <a:moveTo>
                  <a:pt x="13310" y="34756"/>
                </a:moveTo>
                <a:lnTo>
                  <a:pt x="13310" y="34756"/>
                </a:lnTo>
                <a:cubicBezTo>
                  <a:pt x="12686" y="35034"/>
                  <a:pt x="11992" y="35103"/>
                  <a:pt x="11299" y="35172"/>
                </a:cubicBezTo>
                <a:lnTo>
                  <a:pt x="11299" y="35103"/>
                </a:lnTo>
                <a:cubicBezTo>
                  <a:pt x="10745" y="35034"/>
                  <a:pt x="10190" y="34964"/>
                  <a:pt x="9566" y="34895"/>
                </a:cubicBezTo>
                <a:lnTo>
                  <a:pt x="10606" y="34895"/>
                </a:lnTo>
                <a:cubicBezTo>
                  <a:pt x="11507" y="34895"/>
                  <a:pt x="12408" y="34826"/>
                  <a:pt x="13310" y="34756"/>
                </a:cubicBezTo>
                <a:close/>
                <a:moveTo>
                  <a:pt x="1252" y="0"/>
                </a:moveTo>
                <a:cubicBezTo>
                  <a:pt x="1189" y="0"/>
                  <a:pt x="1128" y="65"/>
                  <a:pt x="1179" y="166"/>
                </a:cubicBezTo>
                <a:cubicBezTo>
                  <a:pt x="1179" y="305"/>
                  <a:pt x="1179" y="513"/>
                  <a:pt x="1248" y="721"/>
                </a:cubicBezTo>
                <a:cubicBezTo>
                  <a:pt x="971" y="652"/>
                  <a:pt x="694" y="582"/>
                  <a:pt x="416" y="582"/>
                </a:cubicBezTo>
                <a:cubicBezTo>
                  <a:pt x="347" y="582"/>
                  <a:pt x="278" y="652"/>
                  <a:pt x="278" y="721"/>
                </a:cubicBezTo>
                <a:cubicBezTo>
                  <a:pt x="416" y="3909"/>
                  <a:pt x="4090" y="5989"/>
                  <a:pt x="6724" y="7306"/>
                </a:cubicBezTo>
                <a:cubicBezTo>
                  <a:pt x="7210" y="8138"/>
                  <a:pt x="7695" y="9039"/>
                  <a:pt x="8180" y="9871"/>
                </a:cubicBezTo>
                <a:cubicBezTo>
                  <a:pt x="7695" y="9386"/>
                  <a:pt x="7071" y="9039"/>
                  <a:pt x="6447" y="8692"/>
                </a:cubicBezTo>
                <a:cubicBezTo>
                  <a:pt x="6378" y="8692"/>
                  <a:pt x="6378" y="8623"/>
                  <a:pt x="6308" y="8554"/>
                </a:cubicBezTo>
                <a:cubicBezTo>
                  <a:pt x="6194" y="8402"/>
                  <a:pt x="6018" y="8291"/>
                  <a:pt x="5847" y="8291"/>
                </a:cubicBezTo>
                <a:cubicBezTo>
                  <a:pt x="5707" y="8291"/>
                  <a:pt x="5570" y="8366"/>
                  <a:pt x="5477" y="8554"/>
                </a:cubicBezTo>
                <a:cubicBezTo>
                  <a:pt x="5407" y="8623"/>
                  <a:pt x="5407" y="8692"/>
                  <a:pt x="5407" y="8831"/>
                </a:cubicBezTo>
                <a:cubicBezTo>
                  <a:pt x="5338" y="8831"/>
                  <a:pt x="5338" y="8900"/>
                  <a:pt x="5407" y="8900"/>
                </a:cubicBezTo>
                <a:cubicBezTo>
                  <a:pt x="5477" y="9178"/>
                  <a:pt x="5615" y="9386"/>
                  <a:pt x="5892" y="9455"/>
                </a:cubicBezTo>
                <a:cubicBezTo>
                  <a:pt x="5962" y="9455"/>
                  <a:pt x="5962" y="9386"/>
                  <a:pt x="5962" y="9316"/>
                </a:cubicBezTo>
                <a:lnTo>
                  <a:pt x="5823" y="9178"/>
                </a:lnTo>
                <a:cubicBezTo>
                  <a:pt x="5962" y="9178"/>
                  <a:pt x="6100" y="9247"/>
                  <a:pt x="6239" y="9247"/>
                </a:cubicBezTo>
                <a:cubicBezTo>
                  <a:pt x="6378" y="9247"/>
                  <a:pt x="6447" y="9108"/>
                  <a:pt x="6447" y="9039"/>
                </a:cubicBezTo>
                <a:cubicBezTo>
                  <a:pt x="7279" y="9386"/>
                  <a:pt x="7972" y="10010"/>
                  <a:pt x="8527" y="10633"/>
                </a:cubicBezTo>
                <a:cubicBezTo>
                  <a:pt x="9358" y="12297"/>
                  <a:pt x="10052" y="13891"/>
                  <a:pt x="10745" y="15555"/>
                </a:cubicBezTo>
                <a:cubicBezTo>
                  <a:pt x="8804" y="13614"/>
                  <a:pt x="7348" y="9871"/>
                  <a:pt x="4160" y="9802"/>
                </a:cubicBezTo>
                <a:cubicBezTo>
                  <a:pt x="4160" y="9767"/>
                  <a:pt x="4160" y="9750"/>
                  <a:pt x="4151" y="9750"/>
                </a:cubicBezTo>
                <a:cubicBezTo>
                  <a:pt x="4142" y="9750"/>
                  <a:pt x="4125" y="9767"/>
                  <a:pt x="4090" y="9802"/>
                </a:cubicBezTo>
                <a:cubicBezTo>
                  <a:pt x="3986" y="9767"/>
                  <a:pt x="3882" y="9750"/>
                  <a:pt x="3778" y="9750"/>
                </a:cubicBezTo>
                <a:cubicBezTo>
                  <a:pt x="3674" y="9750"/>
                  <a:pt x="3570" y="9767"/>
                  <a:pt x="3466" y="9802"/>
                </a:cubicBezTo>
                <a:cubicBezTo>
                  <a:pt x="3397" y="9802"/>
                  <a:pt x="3328" y="9871"/>
                  <a:pt x="3328" y="9940"/>
                </a:cubicBezTo>
                <a:cubicBezTo>
                  <a:pt x="3744" y="11465"/>
                  <a:pt x="4991" y="12366"/>
                  <a:pt x="6170" y="13198"/>
                </a:cubicBezTo>
                <a:cubicBezTo>
                  <a:pt x="7556" y="14099"/>
                  <a:pt x="10260" y="15000"/>
                  <a:pt x="10953" y="16525"/>
                </a:cubicBezTo>
                <a:cubicBezTo>
                  <a:pt x="10953" y="16560"/>
                  <a:pt x="10987" y="16577"/>
                  <a:pt x="11022" y="16577"/>
                </a:cubicBezTo>
                <a:cubicBezTo>
                  <a:pt x="11057" y="16577"/>
                  <a:pt x="11091" y="16560"/>
                  <a:pt x="11091" y="16525"/>
                </a:cubicBezTo>
                <a:cubicBezTo>
                  <a:pt x="11646" y="17912"/>
                  <a:pt x="12131" y="19368"/>
                  <a:pt x="12686" y="20754"/>
                </a:cubicBezTo>
                <a:cubicBezTo>
                  <a:pt x="12478" y="20477"/>
                  <a:pt x="12270" y="20199"/>
                  <a:pt x="12062" y="19922"/>
                </a:cubicBezTo>
                <a:cubicBezTo>
                  <a:pt x="11646" y="19229"/>
                  <a:pt x="11091" y="18674"/>
                  <a:pt x="10329" y="18328"/>
                </a:cubicBezTo>
                <a:cubicBezTo>
                  <a:pt x="10277" y="17962"/>
                  <a:pt x="9869" y="17675"/>
                  <a:pt x="9494" y="17675"/>
                </a:cubicBezTo>
                <a:cubicBezTo>
                  <a:pt x="9372" y="17675"/>
                  <a:pt x="9253" y="17705"/>
                  <a:pt x="9150" y="17773"/>
                </a:cubicBezTo>
                <a:cubicBezTo>
                  <a:pt x="9081" y="17843"/>
                  <a:pt x="9012" y="17912"/>
                  <a:pt x="9012" y="17981"/>
                </a:cubicBezTo>
                <a:cubicBezTo>
                  <a:pt x="8873" y="18466"/>
                  <a:pt x="9220" y="18882"/>
                  <a:pt x="9636" y="18952"/>
                </a:cubicBezTo>
                <a:cubicBezTo>
                  <a:pt x="9982" y="18952"/>
                  <a:pt x="10260" y="18813"/>
                  <a:pt x="10329" y="18536"/>
                </a:cubicBezTo>
                <a:cubicBezTo>
                  <a:pt x="11369" y="18952"/>
                  <a:pt x="12339" y="20269"/>
                  <a:pt x="12963" y="21447"/>
                </a:cubicBezTo>
                <a:cubicBezTo>
                  <a:pt x="13171" y="22140"/>
                  <a:pt x="13448" y="22833"/>
                  <a:pt x="13656" y="23457"/>
                </a:cubicBezTo>
                <a:cubicBezTo>
                  <a:pt x="15042" y="27270"/>
                  <a:pt x="16706" y="30944"/>
                  <a:pt x="18439" y="34618"/>
                </a:cubicBezTo>
                <a:cubicBezTo>
                  <a:pt x="18023" y="34202"/>
                  <a:pt x="17677" y="33855"/>
                  <a:pt x="17261" y="33509"/>
                </a:cubicBezTo>
                <a:cubicBezTo>
                  <a:pt x="17261" y="33509"/>
                  <a:pt x="17261" y="33439"/>
                  <a:pt x="17261" y="33439"/>
                </a:cubicBezTo>
                <a:cubicBezTo>
                  <a:pt x="17053" y="33301"/>
                  <a:pt x="16914" y="33162"/>
                  <a:pt x="16706" y="32954"/>
                </a:cubicBezTo>
                <a:cubicBezTo>
                  <a:pt x="16775" y="32954"/>
                  <a:pt x="16775" y="32885"/>
                  <a:pt x="16706" y="32815"/>
                </a:cubicBezTo>
                <a:cubicBezTo>
                  <a:pt x="16290" y="32399"/>
                  <a:pt x="16013" y="31845"/>
                  <a:pt x="15874" y="31290"/>
                </a:cubicBezTo>
                <a:cubicBezTo>
                  <a:pt x="15736" y="31013"/>
                  <a:pt x="15666" y="30736"/>
                  <a:pt x="15666" y="30528"/>
                </a:cubicBezTo>
                <a:lnTo>
                  <a:pt x="15736" y="30528"/>
                </a:lnTo>
                <a:cubicBezTo>
                  <a:pt x="15770" y="30562"/>
                  <a:pt x="15805" y="30580"/>
                  <a:pt x="15831" y="30580"/>
                </a:cubicBezTo>
                <a:cubicBezTo>
                  <a:pt x="15857" y="30580"/>
                  <a:pt x="15874" y="30562"/>
                  <a:pt x="15874" y="30528"/>
                </a:cubicBezTo>
                <a:cubicBezTo>
                  <a:pt x="16006" y="30133"/>
                  <a:pt x="16013" y="29552"/>
                  <a:pt x="15540" y="29552"/>
                </a:cubicBezTo>
                <a:cubicBezTo>
                  <a:pt x="15514" y="29552"/>
                  <a:pt x="15487" y="29554"/>
                  <a:pt x="15458" y="29557"/>
                </a:cubicBezTo>
                <a:cubicBezTo>
                  <a:pt x="15320" y="29557"/>
                  <a:pt x="15181" y="29696"/>
                  <a:pt x="15112" y="29835"/>
                </a:cubicBezTo>
                <a:cubicBezTo>
                  <a:pt x="15042" y="30112"/>
                  <a:pt x="15181" y="30320"/>
                  <a:pt x="15389" y="30458"/>
                </a:cubicBezTo>
                <a:cubicBezTo>
                  <a:pt x="15458" y="30736"/>
                  <a:pt x="15528" y="31082"/>
                  <a:pt x="15597" y="31221"/>
                </a:cubicBezTo>
                <a:cubicBezTo>
                  <a:pt x="15597" y="31360"/>
                  <a:pt x="15736" y="31776"/>
                  <a:pt x="15874" y="32122"/>
                </a:cubicBezTo>
                <a:cubicBezTo>
                  <a:pt x="14904" y="30736"/>
                  <a:pt x="14072" y="29211"/>
                  <a:pt x="13517" y="27616"/>
                </a:cubicBezTo>
                <a:lnTo>
                  <a:pt x="13587" y="27616"/>
                </a:lnTo>
                <a:cubicBezTo>
                  <a:pt x="13795" y="27201"/>
                  <a:pt x="13725" y="26646"/>
                  <a:pt x="13379" y="26369"/>
                </a:cubicBezTo>
                <a:cubicBezTo>
                  <a:pt x="13247" y="26237"/>
                  <a:pt x="13115" y="26189"/>
                  <a:pt x="12983" y="26189"/>
                </a:cubicBezTo>
                <a:cubicBezTo>
                  <a:pt x="12907" y="26189"/>
                  <a:pt x="12831" y="26205"/>
                  <a:pt x="12755" y="26230"/>
                </a:cubicBezTo>
                <a:cubicBezTo>
                  <a:pt x="12339" y="26299"/>
                  <a:pt x="12408" y="26785"/>
                  <a:pt x="12478" y="27062"/>
                </a:cubicBezTo>
                <a:cubicBezTo>
                  <a:pt x="12478" y="27408"/>
                  <a:pt x="12616" y="27616"/>
                  <a:pt x="12894" y="27616"/>
                </a:cubicBezTo>
                <a:cubicBezTo>
                  <a:pt x="12944" y="27718"/>
                  <a:pt x="13032" y="27782"/>
                  <a:pt x="13130" y="27782"/>
                </a:cubicBezTo>
                <a:cubicBezTo>
                  <a:pt x="13166" y="27782"/>
                  <a:pt x="13203" y="27774"/>
                  <a:pt x="13240" y="27755"/>
                </a:cubicBezTo>
                <a:cubicBezTo>
                  <a:pt x="13864" y="29557"/>
                  <a:pt x="14765" y="31152"/>
                  <a:pt x="15944" y="32607"/>
                </a:cubicBezTo>
                <a:cubicBezTo>
                  <a:pt x="15250" y="32122"/>
                  <a:pt x="14488" y="31637"/>
                  <a:pt x="13795" y="31152"/>
                </a:cubicBezTo>
                <a:cubicBezTo>
                  <a:pt x="13864" y="31152"/>
                  <a:pt x="13864" y="31082"/>
                  <a:pt x="13795" y="31082"/>
                </a:cubicBezTo>
                <a:lnTo>
                  <a:pt x="13448" y="30944"/>
                </a:lnTo>
                <a:lnTo>
                  <a:pt x="13032" y="30597"/>
                </a:lnTo>
                <a:cubicBezTo>
                  <a:pt x="12547" y="30251"/>
                  <a:pt x="12062" y="29835"/>
                  <a:pt x="11646" y="29419"/>
                </a:cubicBezTo>
                <a:cubicBezTo>
                  <a:pt x="11230" y="28656"/>
                  <a:pt x="10883" y="27894"/>
                  <a:pt x="10606" y="27131"/>
                </a:cubicBezTo>
                <a:cubicBezTo>
                  <a:pt x="10606" y="27131"/>
                  <a:pt x="10606" y="27062"/>
                  <a:pt x="10606" y="27062"/>
                </a:cubicBezTo>
                <a:cubicBezTo>
                  <a:pt x="10052" y="25468"/>
                  <a:pt x="9636" y="23873"/>
                  <a:pt x="8942" y="22418"/>
                </a:cubicBezTo>
                <a:lnTo>
                  <a:pt x="8873" y="22418"/>
                </a:lnTo>
                <a:cubicBezTo>
                  <a:pt x="8596" y="21724"/>
                  <a:pt x="8249" y="21100"/>
                  <a:pt x="7903" y="20477"/>
                </a:cubicBezTo>
                <a:cubicBezTo>
                  <a:pt x="7868" y="20442"/>
                  <a:pt x="7833" y="20425"/>
                  <a:pt x="7799" y="20425"/>
                </a:cubicBezTo>
                <a:cubicBezTo>
                  <a:pt x="7764" y="20425"/>
                  <a:pt x="7729" y="20442"/>
                  <a:pt x="7695" y="20477"/>
                </a:cubicBezTo>
                <a:cubicBezTo>
                  <a:pt x="7556" y="20338"/>
                  <a:pt x="7417" y="20199"/>
                  <a:pt x="7279" y="20061"/>
                </a:cubicBezTo>
                <a:cubicBezTo>
                  <a:pt x="7250" y="20032"/>
                  <a:pt x="7210" y="20015"/>
                  <a:pt x="7172" y="20015"/>
                </a:cubicBezTo>
                <a:cubicBezTo>
                  <a:pt x="7118" y="20015"/>
                  <a:pt x="7071" y="20049"/>
                  <a:pt x="7071" y="20130"/>
                </a:cubicBezTo>
                <a:cubicBezTo>
                  <a:pt x="5892" y="22348"/>
                  <a:pt x="8804" y="25676"/>
                  <a:pt x="10329" y="27131"/>
                </a:cubicBezTo>
                <a:cubicBezTo>
                  <a:pt x="10537" y="27686"/>
                  <a:pt x="10814" y="28310"/>
                  <a:pt x="11091" y="28864"/>
                </a:cubicBezTo>
                <a:cubicBezTo>
                  <a:pt x="9705" y="27339"/>
                  <a:pt x="8457" y="25676"/>
                  <a:pt x="6932" y="24289"/>
                </a:cubicBezTo>
                <a:cubicBezTo>
                  <a:pt x="6170" y="22002"/>
                  <a:pt x="4506" y="18744"/>
                  <a:pt x="2080" y="17981"/>
                </a:cubicBezTo>
                <a:cubicBezTo>
                  <a:pt x="2043" y="17963"/>
                  <a:pt x="2011" y="17954"/>
                  <a:pt x="1983" y="17954"/>
                </a:cubicBezTo>
                <a:cubicBezTo>
                  <a:pt x="1909" y="17954"/>
                  <a:pt x="1872" y="18018"/>
                  <a:pt x="1872" y="18120"/>
                </a:cubicBezTo>
                <a:cubicBezTo>
                  <a:pt x="1941" y="18328"/>
                  <a:pt x="2011" y="18536"/>
                  <a:pt x="2080" y="18744"/>
                </a:cubicBezTo>
                <a:cubicBezTo>
                  <a:pt x="1941" y="18674"/>
                  <a:pt x="1803" y="18536"/>
                  <a:pt x="1664" y="18466"/>
                </a:cubicBezTo>
                <a:cubicBezTo>
                  <a:pt x="1525" y="18466"/>
                  <a:pt x="1387" y="18536"/>
                  <a:pt x="1456" y="18674"/>
                </a:cubicBezTo>
                <a:cubicBezTo>
                  <a:pt x="1733" y="20615"/>
                  <a:pt x="3744" y="23457"/>
                  <a:pt x="5962" y="24012"/>
                </a:cubicBezTo>
                <a:lnTo>
                  <a:pt x="6447" y="24497"/>
                </a:lnTo>
                <a:cubicBezTo>
                  <a:pt x="6476" y="24526"/>
                  <a:pt x="6528" y="24543"/>
                  <a:pt x="6580" y="24543"/>
                </a:cubicBezTo>
                <a:cubicBezTo>
                  <a:pt x="6653" y="24543"/>
                  <a:pt x="6724" y="24509"/>
                  <a:pt x="6724" y="24428"/>
                </a:cubicBezTo>
                <a:lnTo>
                  <a:pt x="6863" y="24428"/>
                </a:lnTo>
                <a:cubicBezTo>
                  <a:pt x="8527" y="26022"/>
                  <a:pt x="9913" y="27755"/>
                  <a:pt x="11507" y="29419"/>
                </a:cubicBezTo>
                <a:lnTo>
                  <a:pt x="11854" y="29765"/>
                </a:lnTo>
                <a:lnTo>
                  <a:pt x="12062" y="29973"/>
                </a:lnTo>
                <a:lnTo>
                  <a:pt x="11854" y="29835"/>
                </a:lnTo>
                <a:cubicBezTo>
                  <a:pt x="10606" y="28726"/>
                  <a:pt x="9428" y="27547"/>
                  <a:pt x="8319" y="26230"/>
                </a:cubicBezTo>
                <a:cubicBezTo>
                  <a:pt x="8298" y="26210"/>
                  <a:pt x="8278" y="26201"/>
                  <a:pt x="8259" y="26201"/>
                </a:cubicBezTo>
                <a:cubicBezTo>
                  <a:pt x="8215" y="26201"/>
                  <a:pt x="8180" y="26250"/>
                  <a:pt x="8180" y="26299"/>
                </a:cubicBezTo>
                <a:cubicBezTo>
                  <a:pt x="8942" y="27339"/>
                  <a:pt x="9774" y="28310"/>
                  <a:pt x="10675" y="29141"/>
                </a:cubicBezTo>
                <a:lnTo>
                  <a:pt x="10537" y="29072"/>
                </a:lnTo>
                <a:lnTo>
                  <a:pt x="10329" y="28933"/>
                </a:lnTo>
                <a:cubicBezTo>
                  <a:pt x="8630" y="27925"/>
                  <a:pt x="6728" y="26875"/>
                  <a:pt x="4965" y="26875"/>
                </a:cubicBezTo>
                <a:cubicBezTo>
                  <a:pt x="4426" y="26875"/>
                  <a:pt x="3900" y="26973"/>
                  <a:pt x="3397" y="27201"/>
                </a:cubicBezTo>
                <a:cubicBezTo>
                  <a:pt x="3258" y="27270"/>
                  <a:pt x="3258" y="27339"/>
                  <a:pt x="3328" y="27408"/>
                </a:cubicBezTo>
                <a:cubicBezTo>
                  <a:pt x="3397" y="27547"/>
                  <a:pt x="3466" y="27686"/>
                  <a:pt x="3605" y="27824"/>
                </a:cubicBezTo>
                <a:lnTo>
                  <a:pt x="3536" y="27824"/>
                </a:lnTo>
                <a:cubicBezTo>
                  <a:pt x="3466" y="27824"/>
                  <a:pt x="3466" y="27963"/>
                  <a:pt x="3536" y="27963"/>
                </a:cubicBezTo>
                <a:cubicBezTo>
                  <a:pt x="5477" y="29765"/>
                  <a:pt x="8457" y="29904"/>
                  <a:pt x="11161" y="30389"/>
                </a:cubicBezTo>
                <a:lnTo>
                  <a:pt x="12062" y="30597"/>
                </a:lnTo>
                <a:lnTo>
                  <a:pt x="12131" y="30597"/>
                </a:lnTo>
                <a:lnTo>
                  <a:pt x="12478" y="30666"/>
                </a:lnTo>
                <a:lnTo>
                  <a:pt x="13102" y="31152"/>
                </a:lnTo>
                <a:cubicBezTo>
                  <a:pt x="13102" y="31172"/>
                  <a:pt x="13113" y="31180"/>
                  <a:pt x="13129" y="31180"/>
                </a:cubicBezTo>
                <a:cubicBezTo>
                  <a:pt x="13165" y="31180"/>
                  <a:pt x="13220" y="31131"/>
                  <a:pt x="13171" y="31082"/>
                </a:cubicBezTo>
                <a:lnTo>
                  <a:pt x="12894" y="30805"/>
                </a:lnTo>
                <a:lnTo>
                  <a:pt x="12894" y="30805"/>
                </a:lnTo>
                <a:lnTo>
                  <a:pt x="13171" y="30874"/>
                </a:lnTo>
                <a:cubicBezTo>
                  <a:pt x="13587" y="31221"/>
                  <a:pt x="14072" y="31568"/>
                  <a:pt x="14488" y="31845"/>
                </a:cubicBezTo>
                <a:cubicBezTo>
                  <a:pt x="14218" y="31796"/>
                  <a:pt x="13948" y="31773"/>
                  <a:pt x="13681" y="31773"/>
                </a:cubicBezTo>
                <a:cubicBezTo>
                  <a:pt x="13194" y="31773"/>
                  <a:pt x="12717" y="31849"/>
                  <a:pt x="12270" y="31983"/>
                </a:cubicBezTo>
                <a:cubicBezTo>
                  <a:pt x="12200" y="31914"/>
                  <a:pt x="12200" y="31914"/>
                  <a:pt x="12131" y="31845"/>
                </a:cubicBezTo>
                <a:cubicBezTo>
                  <a:pt x="12027" y="31776"/>
                  <a:pt x="11906" y="31741"/>
                  <a:pt x="11785" y="31741"/>
                </a:cubicBezTo>
                <a:cubicBezTo>
                  <a:pt x="11663" y="31741"/>
                  <a:pt x="11542" y="31776"/>
                  <a:pt x="11438" y="31845"/>
                </a:cubicBezTo>
                <a:cubicBezTo>
                  <a:pt x="11161" y="32122"/>
                  <a:pt x="11299" y="32538"/>
                  <a:pt x="11646" y="32677"/>
                </a:cubicBezTo>
                <a:cubicBezTo>
                  <a:pt x="11646" y="32697"/>
                  <a:pt x="11652" y="32705"/>
                  <a:pt x="11660" y="32705"/>
                </a:cubicBezTo>
                <a:cubicBezTo>
                  <a:pt x="11681" y="32705"/>
                  <a:pt x="11715" y="32656"/>
                  <a:pt x="11715" y="32607"/>
                </a:cubicBezTo>
                <a:cubicBezTo>
                  <a:pt x="11646" y="32469"/>
                  <a:pt x="11507" y="32261"/>
                  <a:pt x="11577" y="32053"/>
                </a:cubicBezTo>
                <a:cubicBezTo>
                  <a:pt x="11626" y="32004"/>
                  <a:pt x="11744" y="31955"/>
                  <a:pt x="11858" y="31955"/>
                </a:cubicBezTo>
                <a:cubicBezTo>
                  <a:pt x="11905" y="31955"/>
                  <a:pt x="11952" y="31963"/>
                  <a:pt x="11992" y="31983"/>
                </a:cubicBezTo>
                <a:lnTo>
                  <a:pt x="11715" y="32122"/>
                </a:lnTo>
                <a:cubicBezTo>
                  <a:pt x="11656" y="32182"/>
                  <a:pt x="11699" y="32344"/>
                  <a:pt x="11800" y="32344"/>
                </a:cubicBezTo>
                <a:cubicBezTo>
                  <a:pt x="11816" y="32344"/>
                  <a:pt x="11834" y="32340"/>
                  <a:pt x="11854" y="32330"/>
                </a:cubicBezTo>
                <a:lnTo>
                  <a:pt x="12062" y="32261"/>
                </a:lnTo>
                <a:lnTo>
                  <a:pt x="12062" y="32261"/>
                </a:lnTo>
                <a:cubicBezTo>
                  <a:pt x="12062" y="32399"/>
                  <a:pt x="11992" y="32607"/>
                  <a:pt x="11923" y="32746"/>
                </a:cubicBezTo>
                <a:cubicBezTo>
                  <a:pt x="11870" y="32786"/>
                  <a:pt x="11812" y="32803"/>
                  <a:pt x="11753" y="32803"/>
                </a:cubicBezTo>
                <a:cubicBezTo>
                  <a:pt x="11500" y="32803"/>
                  <a:pt x="11217" y="32498"/>
                  <a:pt x="11161" y="32330"/>
                </a:cubicBezTo>
                <a:cubicBezTo>
                  <a:pt x="11120" y="32289"/>
                  <a:pt x="11085" y="32273"/>
                  <a:pt x="11058" y="32273"/>
                </a:cubicBezTo>
                <a:cubicBezTo>
                  <a:pt x="10993" y="32273"/>
                  <a:pt x="10973" y="32371"/>
                  <a:pt x="11022" y="32469"/>
                </a:cubicBezTo>
                <a:cubicBezTo>
                  <a:pt x="11132" y="32688"/>
                  <a:pt x="11458" y="33037"/>
                  <a:pt x="11760" y="33037"/>
                </a:cubicBezTo>
                <a:cubicBezTo>
                  <a:pt x="11841" y="33037"/>
                  <a:pt x="11920" y="33012"/>
                  <a:pt x="11992" y="32954"/>
                </a:cubicBezTo>
                <a:cubicBezTo>
                  <a:pt x="12270" y="32746"/>
                  <a:pt x="12339" y="32469"/>
                  <a:pt x="12270" y="32122"/>
                </a:cubicBezTo>
                <a:cubicBezTo>
                  <a:pt x="12658" y="32011"/>
                  <a:pt x="13046" y="31956"/>
                  <a:pt x="13430" y="31956"/>
                </a:cubicBezTo>
                <a:cubicBezTo>
                  <a:pt x="14005" y="31956"/>
                  <a:pt x="14571" y="32081"/>
                  <a:pt x="15112" y="32330"/>
                </a:cubicBezTo>
                <a:cubicBezTo>
                  <a:pt x="15736" y="32815"/>
                  <a:pt x="16360" y="33231"/>
                  <a:pt x="16914" y="33647"/>
                </a:cubicBezTo>
                <a:cubicBezTo>
                  <a:pt x="16013" y="33855"/>
                  <a:pt x="15112" y="34063"/>
                  <a:pt x="14141" y="34202"/>
                </a:cubicBezTo>
                <a:lnTo>
                  <a:pt x="13587" y="34063"/>
                </a:lnTo>
                <a:cubicBezTo>
                  <a:pt x="12270" y="33647"/>
                  <a:pt x="10953" y="33301"/>
                  <a:pt x="9636" y="33093"/>
                </a:cubicBezTo>
                <a:cubicBezTo>
                  <a:pt x="9511" y="33065"/>
                  <a:pt x="9350" y="33051"/>
                  <a:pt x="9171" y="33051"/>
                </a:cubicBezTo>
                <a:cubicBezTo>
                  <a:pt x="8454" y="33051"/>
                  <a:pt x="7445" y="33273"/>
                  <a:pt x="7279" y="33716"/>
                </a:cubicBezTo>
                <a:lnTo>
                  <a:pt x="7140" y="33786"/>
                </a:lnTo>
                <a:cubicBezTo>
                  <a:pt x="7071" y="33786"/>
                  <a:pt x="7002" y="33855"/>
                  <a:pt x="7071" y="33924"/>
                </a:cubicBezTo>
                <a:cubicBezTo>
                  <a:pt x="7279" y="34202"/>
                  <a:pt x="7487" y="34410"/>
                  <a:pt x="7833" y="34548"/>
                </a:cubicBezTo>
                <a:cubicBezTo>
                  <a:pt x="8733" y="35088"/>
                  <a:pt x="9671" y="35290"/>
                  <a:pt x="10620" y="35290"/>
                </a:cubicBezTo>
                <a:cubicBezTo>
                  <a:pt x="11866" y="35290"/>
                  <a:pt x="13130" y="34942"/>
                  <a:pt x="14349" y="34548"/>
                </a:cubicBezTo>
                <a:lnTo>
                  <a:pt x="14696" y="34687"/>
                </a:lnTo>
                <a:cubicBezTo>
                  <a:pt x="14835" y="34687"/>
                  <a:pt x="14904" y="34548"/>
                  <a:pt x="14835" y="34410"/>
                </a:cubicBezTo>
                <a:lnTo>
                  <a:pt x="15181" y="34271"/>
                </a:lnTo>
                <a:cubicBezTo>
                  <a:pt x="15805" y="34202"/>
                  <a:pt x="16429" y="33994"/>
                  <a:pt x="17053" y="33786"/>
                </a:cubicBezTo>
                <a:cubicBezTo>
                  <a:pt x="17746" y="34340"/>
                  <a:pt x="18439" y="34964"/>
                  <a:pt x="19063" y="35657"/>
                </a:cubicBezTo>
                <a:cubicBezTo>
                  <a:pt x="20241" y="38222"/>
                  <a:pt x="21420" y="40787"/>
                  <a:pt x="22529" y="43352"/>
                </a:cubicBezTo>
                <a:cubicBezTo>
                  <a:pt x="22555" y="43405"/>
                  <a:pt x="22602" y="43427"/>
                  <a:pt x="22646" y="43427"/>
                </a:cubicBezTo>
                <a:cubicBezTo>
                  <a:pt x="22717" y="43427"/>
                  <a:pt x="22780" y="43368"/>
                  <a:pt x="22737" y="43282"/>
                </a:cubicBezTo>
                <a:cubicBezTo>
                  <a:pt x="22044" y="41342"/>
                  <a:pt x="21281" y="39539"/>
                  <a:pt x="20449" y="37668"/>
                </a:cubicBezTo>
                <a:cubicBezTo>
                  <a:pt x="20103" y="36489"/>
                  <a:pt x="20103" y="35172"/>
                  <a:pt x="20449" y="33994"/>
                </a:cubicBezTo>
                <a:cubicBezTo>
                  <a:pt x="20449" y="34202"/>
                  <a:pt x="20519" y="34410"/>
                  <a:pt x="20588" y="34618"/>
                </a:cubicBezTo>
                <a:cubicBezTo>
                  <a:pt x="20629" y="34699"/>
                  <a:pt x="20693" y="34732"/>
                  <a:pt x="20753" y="34732"/>
                </a:cubicBezTo>
                <a:cubicBezTo>
                  <a:pt x="20796" y="34732"/>
                  <a:pt x="20837" y="34716"/>
                  <a:pt x="20865" y="34687"/>
                </a:cubicBezTo>
                <a:cubicBezTo>
                  <a:pt x="21558" y="33994"/>
                  <a:pt x="22044" y="33093"/>
                  <a:pt x="22252" y="32122"/>
                </a:cubicBezTo>
                <a:cubicBezTo>
                  <a:pt x="22598" y="31290"/>
                  <a:pt x="22806" y="30458"/>
                  <a:pt x="22945" y="29557"/>
                </a:cubicBezTo>
                <a:cubicBezTo>
                  <a:pt x="23222" y="28518"/>
                  <a:pt x="23361" y="27131"/>
                  <a:pt x="22737" y="26230"/>
                </a:cubicBezTo>
                <a:lnTo>
                  <a:pt x="22598" y="26230"/>
                </a:lnTo>
                <a:cubicBezTo>
                  <a:pt x="22564" y="26195"/>
                  <a:pt x="22512" y="26178"/>
                  <a:pt x="22460" y="26178"/>
                </a:cubicBezTo>
                <a:cubicBezTo>
                  <a:pt x="22408" y="26178"/>
                  <a:pt x="22356" y="26195"/>
                  <a:pt x="22321" y="26230"/>
                </a:cubicBezTo>
                <a:cubicBezTo>
                  <a:pt x="21974" y="26507"/>
                  <a:pt x="21697" y="26785"/>
                  <a:pt x="21489" y="27201"/>
                </a:cubicBezTo>
                <a:cubicBezTo>
                  <a:pt x="21466" y="27177"/>
                  <a:pt x="21443" y="27170"/>
                  <a:pt x="21422" y="27170"/>
                </a:cubicBezTo>
                <a:cubicBezTo>
                  <a:pt x="21381" y="27170"/>
                  <a:pt x="21350" y="27201"/>
                  <a:pt x="21350" y="27201"/>
                </a:cubicBezTo>
                <a:cubicBezTo>
                  <a:pt x="20172" y="28448"/>
                  <a:pt x="19756" y="31221"/>
                  <a:pt x="20241" y="33162"/>
                </a:cubicBezTo>
                <a:cubicBezTo>
                  <a:pt x="19895" y="34340"/>
                  <a:pt x="19756" y="35588"/>
                  <a:pt x="19895" y="36905"/>
                </a:cubicBezTo>
                <a:cubicBezTo>
                  <a:pt x="19410" y="35727"/>
                  <a:pt x="18855" y="34548"/>
                  <a:pt x="18370" y="33439"/>
                </a:cubicBezTo>
                <a:cubicBezTo>
                  <a:pt x="18439" y="33439"/>
                  <a:pt x="18508" y="33439"/>
                  <a:pt x="18508" y="33301"/>
                </a:cubicBezTo>
                <a:cubicBezTo>
                  <a:pt x="17746" y="31568"/>
                  <a:pt x="17538" y="29696"/>
                  <a:pt x="17885" y="27894"/>
                </a:cubicBezTo>
                <a:lnTo>
                  <a:pt x="18023" y="27894"/>
                </a:lnTo>
                <a:cubicBezTo>
                  <a:pt x="19202" y="26923"/>
                  <a:pt x="19479" y="24566"/>
                  <a:pt x="19756" y="23180"/>
                </a:cubicBezTo>
                <a:cubicBezTo>
                  <a:pt x="19895" y="22140"/>
                  <a:pt x="20380" y="19160"/>
                  <a:pt x="19063" y="18605"/>
                </a:cubicBezTo>
                <a:cubicBezTo>
                  <a:pt x="18954" y="18523"/>
                  <a:pt x="18833" y="18484"/>
                  <a:pt x="18715" y="18484"/>
                </a:cubicBezTo>
                <a:cubicBezTo>
                  <a:pt x="18534" y="18484"/>
                  <a:pt x="18357" y="18576"/>
                  <a:pt x="18231" y="18744"/>
                </a:cubicBezTo>
                <a:cubicBezTo>
                  <a:pt x="18174" y="18715"/>
                  <a:pt x="18116" y="18698"/>
                  <a:pt x="18069" y="18698"/>
                </a:cubicBezTo>
                <a:cubicBezTo>
                  <a:pt x="18001" y="18698"/>
                  <a:pt x="17954" y="18732"/>
                  <a:pt x="17954" y="18813"/>
                </a:cubicBezTo>
                <a:cubicBezTo>
                  <a:pt x="17469" y="19645"/>
                  <a:pt x="16706" y="23735"/>
                  <a:pt x="17330" y="25329"/>
                </a:cubicBezTo>
                <a:cubicBezTo>
                  <a:pt x="17191" y="26161"/>
                  <a:pt x="17330" y="26993"/>
                  <a:pt x="17677" y="27755"/>
                </a:cubicBezTo>
                <a:cubicBezTo>
                  <a:pt x="17469" y="29349"/>
                  <a:pt x="17538" y="31013"/>
                  <a:pt x="18023" y="32538"/>
                </a:cubicBezTo>
                <a:lnTo>
                  <a:pt x="16706" y="29627"/>
                </a:lnTo>
                <a:cubicBezTo>
                  <a:pt x="16706" y="29627"/>
                  <a:pt x="16706" y="29557"/>
                  <a:pt x="16706" y="29557"/>
                </a:cubicBezTo>
                <a:cubicBezTo>
                  <a:pt x="16221" y="28587"/>
                  <a:pt x="15944" y="27478"/>
                  <a:pt x="15944" y="26369"/>
                </a:cubicBezTo>
                <a:lnTo>
                  <a:pt x="15944" y="24982"/>
                </a:lnTo>
                <a:cubicBezTo>
                  <a:pt x="15944" y="24913"/>
                  <a:pt x="15944" y="24844"/>
                  <a:pt x="15944" y="24774"/>
                </a:cubicBezTo>
                <a:cubicBezTo>
                  <a:pt x="16013" y="24844"/>
                  <a:pt x="16082" y="24913"/>
                  <a:pt x="16152" y="24913"/>
                </a:cubicBezTo>
                <a:cubicBezTo>
                  <a:pt x="16172" y="24933"/>
                  <a:pt x="16198" y="24942"/>
                  <a:pt x="16225" y="24942"/>
                </a:cubicBezTo>
                <a:cubicBezTo>
                  <a:pt x="16290" y="24942"/>
                  <a:pt x="16360" y="24893"/>
                  <a:pt x="16360" y="24844"/>
                </a:cubicBezTo>
                <a:cubicBezTo>
                  <a:pt x="16567" y="24289"/>
                  <a:pt x="16429" y="23457"/>
                  <a:pt x="15736" y="23319"/>
                </a:cubicBezTo>
                <a:cubicBezTo>
                  <a:pt x="15666" y="23319"/>
                  <a:pt x="15597" y="23388"/>
                  <a:pt x="15597" y="23457"/>
                </a:cubicBezTo>
                <a:cubicBezTo>
                  <a:pt x="15389" y="23804"/>
                  <a:pt x="15458" y="24289"/>
                  <a:pt x="15736" y="24636"/>
                </a:cubicBezTo>
                <a:cubicBezTo>
                  <a:pt x="15666" y="25676"/>
                  <a:pt x="15736" y="26715"/>
                  <a:pt x="15874" y="27686"/>
                </a:cubicBezTo>
                <a:cubicBezTo>
                  <a:pt x="15528" y="26923"/>
                  <a:pt x="15181" y="26091"/>
                  <a:pt x="14904" y="25260"/>
                </a:cubicBezTo>
                <a:cubicBezTo>
                  <a:pt x="14627" y="23873"/>
                  <a:pt x="14488" y="22487"/>
                  <a:pt x="14419" y="21170"/>
                </a:cubicBezTo>
                <a:cubicBezTo>
                  <a:pt x="14488" y="21100"/>
                  <a:pt x="14557" y="21100"/>
                  <a:pt x="14557" y="21031"/>
                </a:cubicBezTo>
                <a:cubicBezTo>
                  <a:pt x="14765" y="19991"/>
                  <a:pt x="14835" y="18952"/>
                  <a:pt x="14973" y="17843"/>
                </a:cubicBezTo>
                <a:cubicBezTo>
                  <a:pt x="15042" y="17427"/>
                  <a:pt x="15112" y="17011"/>
                  <a:pt x="15181" y="16595"/>
                </a:cubicBezTo>
                <a:cubicBezTo>
                  <a:pt x="15458" y="14515"/>
                  <a:pt x="15597" y="12436"/>
                  <a:pt x="15597" y="10356"/>
                </a:cubicBezTo>
                <a:cubicBezTo>
                  <a:pt x="15597" y="10252"/>
                  <a:pt x="15528" y="10200"/>
                  <a:pt x="15458" y="10200"/>
                </a:cubicBezTo>
                <a:cubicBezTo>
                  <a:pt x="15389" y="10200"/>
                  <a:pt x="15320" y="10252"/>
                  <a:pt x="15320" y="10356"/>
                </a:cubicBezTo>
                <a:cubicBezTo>
                  <a:pt x="15320" y="10564"/>
                  <a:pt x="15320" y="10703"/>
                  <a:pt x="15250" y="10911"/>
                </a:cubicBezTo>
                <a:cubicBezTo>
                  <a:pt x="15181" y="10495"/>
                  <a:pt x="15042" y="10079"/>
                  <a:pt x="14835" y="9802"/>
                </a:cubicBezTo>
                <a:cubicBezTo>
                  <a:pt x="14718" y="9632"/>
                  <a:pt x="14604" y="9559"/>
                  <a:pt x="14495" y="9559"/>
                </a:cubicBezTo>
                <a:cubicBezTo>
                  <a:pt x="13894" y="9559"/>
                  <a:pt x="13438" y="11764"/>
                  <a:pt x="13379" y="11881"/>
                </a:cubicBezTo>
                <a:cubicBezTo>
                  <a:pt x="13102" y="14654"/>
                  <a:pt x="13310" y="17496"/>
                  <a:pt x="14072" y="20199"/>
                </a:cubicBezTo>
                <a:cubicBezTo>
                  <a:pt x="14072" y="21516"/>
                  <a:pt x="14211" y="22833"/>
                  <a:pt x="14419" y="24220"/>
                </a:cubicBezTo>
                <a:cubicBezTo>
                  <a:pt x="14349" y="24012"/>
                  <a:pt x="14280" y="23804"/>
                  <a:pt x="14211" y="23596"/>
                </a:cubicBezTo>
                <a:cubicBezTo>
                  <a:pt x="13379" y="21447"/>
                  <a:pt x="12616" y="19298"/>
                  <a:pt x="11785" y="17080"/>
                </a:cubicBezTo>
                <a:cubicBezTo>
                  <a:pt x="11715" y="15832"/>
                  <a:pt x="11646" y="14654"/>
                  <a:pt x="11577" y="13475"/>
                </a:cubicBezTo>
                <a:cubicBezTo>
                  <a:pt x="11577" y="13129"/>
                  <a:pt x="11646" y="12782"/>
                  <a:pt x="11646" y="12436"/>
                </a:cubicBezTo>
                <a:lnTo>
                  <a:pt x="11646" y="12644"/>
                </a:lnTo>
                <a:lnTo>
                  <a:pt x="11646" y="14377"/>
                </a:lnTo>
                <a:cubicBezTo>
                  <a:pt x="11646" y="14481"/>
                  <a:pt x="11733" y="14533"/>
                  <a:pt x="11819" y="14533"/>
                </a:cubicBezTo>
                <a:cubicBezTo>
                  <a:pt x="11906" y="14533"/>
                  <a:pt x="11992" y="14481"/>
                  <a:pt x="11992" y="14377"/>
                </a:cubicBezTo>
                <a:cubicBezTo>
                  <a:pt x="11992" y="14169"/>
                  <a:pt x="11992" y="13822"/>
                  <a:pt x="11992" y="13475"/>
                </a:cubicBezTo>
                <a:cubicBezTo>
                  <a:pt x="11992" y="12366"/>
                  <a:pt x="11923" y="11257"/>
                  <a:pt x="11854" y="10217"/>
                </a:cubicBezTo>
                <a:cubicBezTo>
                  <a:pt x="11785" y="9524"/>
                  <a:pt x="11715" y="8692"/>
                  <a:pt x="11507" y="7861"/>
                </a:cubicBezTo>
                <a:cubicBezTo>
                  <a:pt x="11577" y="6682"/>
                  <a:pt x="11438" y="5504"/>
                  <a:pt x="11091" y="4395"/>
                </a:cubicBezTo>
                <a:cubicBezTo>
                  <a:pt x="11065" y="4342"/>
                  <a:pt x="11018" y="4319"/>
                  <a:pt x="10971" y="4319"/>
                </a:cubicBezTo>
                <a:cubicBezTo>
                  <a:pt x="10893" y="4319"/>
                  <a:pt x="10814" y="4378"/>
                  <a:pt x="10814" y="4464"/>
                </a:cubicBezTo>
                <a:lnTo>
                  <a:pt x="10814" y="5573"/>
                </a:lnTo>
                <a:cubicBezTo>
                  <a:pt x="10467" y="4880"/>
                  <a:pt x="9982" y="4187"/>
                  <a:pt x="9358" y="3771"/>
                </a:cubicBezTo>
                <a:cubicBezTo>
                  <a:pt x="9301" y="3742"/>
                  <a:pt x="9255" y="3725"/>
                  <a:pt x="9217" y="3725"/>
                </a:cubicBezTo>
                <a:cubicBezTo>
                  <a:pt x="9162" y="3725"/>
                  <a:pt x="9122" y="3759"/>
                  <a:pt x="9081" y="3840"/>
                </a:cubicBezTo>
                <a:cubicBezTo>
                  <a:pt x="8596" y="5019"/>
                  <a:pt x="9012" y="6266"/>
                  <a:pt x="9358" y="7445"/>
                </a:cubicBezTo>
                <a:cubicBezTo>
                  <a:pt x="9913" y="9178"/>
                  <a:pt x="10121" y="11119"/>
                  <a:pt x="11022" y="12713"/>
                </a:cubicBezTo>
                <a:cubicBezTo>
                  <a:pt x="11022" y="13060"/>
                  <a:pt x="11091" y="13337"/>
                  <a:pt x="11161" y="13614"/>
                </a:cubicBezTo>
                <a:cubicBezTo>
                  <a:pt x="11161" y="13683"/>
                  <a:pt x="11230" y="13753"/>
                  <a:pt x="11299" y="13753"/>
                </a:cubicBezTo>
                <a:cubicBezTo>
                  <a:pt x="11369" y="14585"/>
                  <a:pt x="11438" y="15555"/>
                  <a:pt x="11507" y="16456"/>
                </a:cubicBezTo>
                <a:cubicBezTo>
                  <a:pt x="10953" y="15000"/>
                  <a:pt x="10329" y="13614"/>
                  <a:pt x="9705" y="12158"/>
                </a:cubicBezTo>
                <a:cubicBezTo>
                  <a:pt x="9705" y="12158"/>
                  <a:pt x="9844" y="12158"/>
                  <a:pt x="9774" y="12089"/>
                </a:cubicBezTo>
                <a:cubicBezTo>
                  <a:pt x="9566" y="11742"/>
                  <a:pt x="9358" y="11327"/>
                  <a:pt x="9081" y="11049"/>
                </a:cubicBezTo>
                <a:cubicBezTo>
                  <a:pt x="8527" y="9802"/>
                  <a:pt x="7903" y="8623"/>
                  <a:pt x="7140" y="7514"/>
                </a:cubicBezTo>
                <a:cubicBezTo>
                  <a:pt x="7279" y="7445"/>
                  <a:pt x="7279" y="7375"/>
                  <a:pt x="7140" y="7306"/>
                </a:cubicBezTo>
                <a:cubicBezTo>
                  <a:pt x="7071" y="7306"/>
                  <a:pt x="7002" y="7237"/>
                  <a:pt x="6932" y="7167"/>
                </a:cubicBezTo>
                <a:cubicBezTo>
                  <a:pt x="6863" y="7098"/>
                  <a:pt x="6863" y="7098"/>
                  <a:pt x="6794" y="7029"/>
                </a:cubicBezTo>
                <a:cubicBezTo>
                  <a:pt x="6863" y="6959"/>
                  <a:pt x="6863" y="6890"/>
                  <a:pt x="6794" y="6890"/>
                </a:cubicBezTo>
                <a:cubicBezTo>
                  <a:pt x="5892" y="4187"/>
                  <a:pt x="4090" y="1137"/>
                  <a:pt x="1317" y="28"/>
                </a:cubicBezTo>
                <a:cubicBezTo>
                  <a:pt x="1299" y="9"/>
                  <a:pt x="1275" y="0"/>
                  <a:pt x="125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4"/>
          <p:cNvSpPr txBox="1"/>
          <p:nvPr>
            <p:ph type="title"/>
          </p:nvPr>
        </p:nvSpPr>
        <p:spPr>
          <a:xfrm>
            <a:off x="178950" y="212650"/>
            <a:ext cx="4233600" cy="108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Karla"/>
                <a:ea typeface="Karla"/>
                <a:cs typeface="Karla"/>
                <a:sym typeface="Karla"/>
              </a:rPr>
              <a:t>Wello home page</a:t>
            </a:r>
            <a:endParaRPr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49" name="Google Shape;249;p44"/>
          <p:cNvSpPr txBox="1"/>
          <p:nvPr/>
        </p:nvSpPr>
        <p:spPr>
          <a:xfrm>
            <a:off x="5231838" y="4358825"/>
            <a:ext cx="1164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Karla"/>
                <a:ea typeface="Karla"/>
                <a:cs typeface="Karla"/>
                <a:sym typeface="Karla"/>
              </a:rPr>
              <a:t>before</a:t>
            </a:r>
            <a:endParaRPr b="1" sz="16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50" name="Google Shape;250;p44"/>
          <p:cNvSpPr txBox="1"/>
          <p:nvPr/>
        </p:nvSpPr>
        <p:spPr>
          <a:xfrm>
            <a:off x="306800" y="1245275"/>
            <a:ext cx="3780300" cy="35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Karla"/>
              <a:buChar char="●"/>
            </a:pPr>
            <a:r>
              <a:rPr lang="en" sz="1800">
                <a:latin typeface="Karla"/>
                <a:ea typeface="Karla"/>
                <a:cs typeface="Karla"/>
                <a:sym typeface="Karla"/>
              </a:rPr>
              <a:t>Add ability to tap the willow to see resources</a:t>
            </a:r>
            <a:endParaRPr sz="1800"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Karla"/>
              <a:ea typeface="Karla"/>
              <a:cs typeface="Karla"/>
              <a:sym typeface="Karla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Karla"/>
              <a:buChar char="●"/>
            </a:pPr>
            <a:r>
              <a:rPr lang="en" sz="1800">
                <a:latin typeface="Karla"/>
                <a:ea typeface="Karla"/>
                <a:cs typeface="Karla"/>
                <a:sym typeface="Karla"/>
              </a:rPr>
              <a:t>Add animated arrow to scroll down to see resources</a:t>
            </a:r>
            <a:endParaRPr sz="1800"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Karla"/>
              <a:ea typeface="Karla"/>
              <a:cs typeface="Karla"/>
              <a:sym typeface="Karla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Karla"/>
              <a:buChar char="●"/>
            </a:pPr>
            <a:r>
              <a:rPr lang="en" sz="1800">
                <a:latin typeface="Karla"/>
                <a:ea typeface="Karla"/>
                <a:cs typeface="Karla"/>
                <a:sym typeface="Karla"/>
              </a:rPr>
              <a:t>Add visuals to willow tree for a more personalized + cheerful feel</a:t>
            </a:r>
            <a:endParaRPr sz="1800">
              <a:latin typeface="Karla"/>
              <a:ea typeface="Karla"/>
              <a:cs typeface="Karla"/>
              <a:sym typeface="Karl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251" name="Google Shape;25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9263" y="635350"/>
            <a:ext cx="2029175" cy="3658724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44"/>
          <p:cNvSpPr txBox="1"/>
          <p:nvPr/>
        </p:nvSpPr>
        <p:spPr>
          <a:xfrm>
            <a:off x="7413688" y="4358825"/>
            <a:ext cx="1164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Karla"/>
                <a:ea typeface="Karla"/>
                <a:cs typeface="Karla"/>
                <a:sym typeface="Karla"/>
              </a:rPr>
              <a:t>after</a:t>
            </a:r>
            <a:endParaRPr b="1" sz="1600"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253" name="Google Shape;253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4188" y="635350"/>
            <a:ext cx="2003020" cy="365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5"/>
          <p:cNvSpPr txBox="1"/>
          <p:nvPr>
            <p:ph type="title"/>
          </p:nvPr>
        </p:nvSpPr>
        <p:spPr>
          <a:xfrm>
            <a:off x="178950" y="212650"/>
            <a:ext cx="4233600" cy="108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Karla"/>
                <a:ea typeface="Karla"/>
                <a:cs typeface="Karla"/>
                <a:sym typeface="Karla"/>
              </a:rPr>
              <a:t>Friends’ willows</a:t>
            </a:r>
            <a:endParaRPr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59" name="Google Shape;259;p45"/>
          <p:cNvSpPr txBox="1"/>
          <p:nvPr/>
        </p:nvSpPr>
        <p:spPr>
          <a:xfrm>
            <a:off x="5231838" y="4358825"/>
            <a:ext cx="1164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Karla"/>
                <a:ea typeface="Karla"/>
                <a:cs typeface="Karla"/>
                <a:sym typeface="Karla"/>
              </a:rPr>
              <a:t>before</a:t>
            </a:r>
            <a:endParaRPr b="1" sz="16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60" name="Google Shape;260;p45"/>
          <p:cNvSpPr txBox="1"/>
          <p:nvPr/>
        </p:nvSpPr>
        <p:spPr>
          <a:xfrm>
            <a:off x="7413688" y="4358825"/>
            <a:ext cx="1164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Karla"/>
                <a:ea typeface="Karla"/>
                <a:cs typeface="Karla"/>
                <a:sym typeface="Karla"/>
              </a:rPr>
              <a:t>after</a:t>
            </a:r>
            <a:endParaRPr b="1" sz="16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61" name="Google Shape;261;p45"/>
          <p:cNvSpPr txBox="1"/>
          <p:nvPr/>
        </p:nvSpPr>
        <p:spPr>
          <a:xfrm>
            <a:off x="306800" y="1431450"/>
            <a:ext cx="3907200" cy="35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Karla"/>
              <a:buChar char="●"/>
            </a:pPr>
            <a:r>
              <a:rPr lang="en" sz="1800">
                <a:latin typeface="Karla"/>
                <a:ea typeface="Karla"/>
                <a:cs typeface="Karla"/>
                <a:sym typeface="Karla"/>
              </a:rPr>
              <a:t>Display friends’ willows on colored “cards” to differentiate from your own willow</a:t>
            </a:r>
            <a:endParaRPr sz="1800"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Karla"/>
              <a:ea typeface="Karla"/>
              <a:cs typeface="Karla"/>
              <a:sym typeface="Karla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Karla"/>
              <a:buChar char="●"/>
            </a:pPr>
            <a:r>
              <a:rPr lang="en" sz="1800">
                <a:latin typeface="Karla"/>
                <a:ea typeface="Karla"/>
                <a:cs typeface="Karla"/>
                <a:sym typeface="Karla"/>
              </a:rPr>
              <a:t>Display bird visual on friend’s willow to indicate your message was sent</a:t>
            </a:r>
            <a:endParaRPr sz="1800"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262" name="Google Shape;26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9275" y="635350"/>
            <a:ext cx="2029150" cy="365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4200" y="635350"/>
            <a:ext cx="2002999" cy="365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6"/>
          <p:cNvSpPr txBox="1"/>
          <p:nvPr>
            <p:ph type="title"/>
          </p:nvPr>
        </p:nvSpPr>
        <p:spPr>
          <a:xfrm>
            <a:off x="178950" y="212650"/>
            <a:ext cx="4233600" cy="108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Karla"/>
                <a:ea typeface="Karla"/>
                <a:cs typeface="Karla"/>
                <a:sym typeface="Karla"/>
              </a:rPr>
              <a:t>Wello wishes inbox</a:t>
            </a:r>
            <a:endParaRPr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69" name="Google Shape;269;p46"/>
          <p:cNvSpPr txBox="1"/>
          <p:nvPr/>
        </p:nvSpPr>
        <p:spPr>
          <a:xfrm>
            <a:off x="306800" y="1400450"/>
            <a:ext cx="3675600" cy="35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Karla"/>
              <a:buChar char="●"/>
            </a:pPr>
            <a:r>
              <a:rPr lang="en" sz="1800">
                <a:latin typeface="Karla"/>
                <a:ea typeface="Karla"/>
                <a:cs typeface="Karla"/>
                <a:sym typeface="Karla"/>
              </a:rPr>
              <a:t>Stores all audio messages and automatically transcribes them</a:t>
            </a:r>
            <a:endParaRPr sz="1800"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Karla"/>
              <a:ea typeface="Karla"/>
              <a:cs typeface="Karla"/>
              <a:sym typeface="Karla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Karla"/>
              <a:buChar char="●"/>
            </a:pPr>
            <a:r>
              <a:rPr lang="en" sz="1800">
                <a:latin typeface="Karla"/>
                <a:ea typeface="Karla"/>
                <a:cs typeface="Karla"/>
                <a:sym typeface="Karla"/>
              </a:rPr>
              <a:t>Ability to pin favorite messages</a:t>
            </a:r>
            <a:endParaRPr sz="1800"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270" name="Google Shape;27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8050" y="436600"/>
            <a:ext cx="2431099" cy="43834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7"/>
          <p:cNvSpPr txBox="1"/>
          <p:nvPr>
            <p:ph type="title"/>
          </p:nvPr>
        </p:nvSpPr>
        <p:spPr>
          <a:xfrm>
            <a:off x="2385750" y="3041363"/>
            <a:ext cx="4372500" cy="62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Karla"/>
                <a:ea typeface="Karla"/>
                <a:cs typeface="Karla"/>
                <a:sym typeface="Karla"/>
              </a:rPr>
              <a:t>Overview of usability study</a:t>
            </a:r>
            <a:endParaRPr sz="24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76" name="Google Shape;276;p47"/>
          <p:cNvSpPr txBox="1"/>
          <p:nvPr>
            <p:ph idx="2" type="title"/>
          </p:nvPr>
        </p:nvSpPr>
        <p:spPr>
          <a:xfrm>
            <a:off x="311700" y="2282950"/>
            <a:ext cx="8520600" cy="93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pic>
        <p:nvPicPr>
          <p:cNvPr id="277" name="Google Shape;277;p47"/>
          <p:cNvPicPr preferRelativeResize="0"/>
          <p:nvPr/>
        </p:nvPicPr>
        <p:blipFill>
          <a:blip r:embed="rId3">
            <a:alphaModFix amt="90000"/>
          </a:blip>
          <a:stretch>
            <a:fillRect/>
          </a:stretch>
        </p:blipFill>
        <p:spPr>
          <a:xfrm>
            <a:off x="3809100" y="1062929"/>
            <a:ext cx="2061301" cy="1381946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47"/>
          <p:cNvSpPr/>
          <p:nvPr/>
        </p:nvSpPr>
        <p:spPr>
          <a:xfrm rot="-260">
            <a:off x="4036773" y="1221746"/>
            <a:ext cx="773191" cy="1064312"/>
          </a:xfrm>
          <a:custGeom>
            <a:rect b="b" l="l" r="r" t="t"/>
            <a:pathLst>
              <a:path extrusionOk="0" h="43428" w="23361">
                <a:moveTo>
                  <a:pt x="1627" y="363"/>
                </a:moveTo>
                <a:cubicBezTo>
                  <a:pt x="1637" y="363"/>
                  <a:pt x="1649" y="367"/>
                  <a:pt x="1664" y="374"/>
                </a:cubicBezTo>
                <a:cubicBezTo>
                  <a:pt x="2635" y="859"/>
                  <a:pt x="3466" y="1622"/>
                  <a:pt x="4090" y="2454"/>
                </a:cubicBezTo>
                <a:cubicBezTo>
                  <a:pt x="4437" y="2870"/>
                  <a:pt x="4783" y="3355"/>
                  <a:pt x="5061" y="3840"/>
                </a:cubicBezTo>
                <a:cubicBezTo>
                  <a:pt x="4229" y="2592"/>
                  <a:pt x="3120" y="1553"/>
                  <a:pt x="1733" y="859"/>
                </a:cubicBezTo>
                <a:cubicBezTo>
                  <a:pt x="1609" y="611"/>
                  <a:pt x="1541" y="363"/>
                  <a:pt x="1627" y="363"/>
                </a:cubicBezTo>
                <a:close/>
                <a:moveTo>
                  <a:pt x="1872" y="1206"/>
                </a:moveTo>
                <a:lnTo>
                  <a:pt x="1872" y="1206"/>
                </a:lnTo>
                <a:cubicBezTo>
                  <a:pt x="2981" y="1969"/>
                  <a:pt x="4021" y="2870"/>
                  <a:pt x="4783" y="4048"/>
                </a:cubicBezTo>
                <a:cubicBezTo>
                  <a:pt x="5130" y="4464"/>
                  <a:pt x="5407" y="4949"/>
                  <a:pt x="5754" y="5434"/>
                </a:cubicBezTo>
                <a:cubicBezTo>
                  <a:pt x="5546" y="5157"/>
                  <a:pt x="5338" y="4880"/>
                  <a:pt x="5061" y="4603"/>
                </a:cubicBezTo>
                <a:cubicBezTo>
                  <a:pt x="5061" y="4582"/>
                  <a:pt x="5049" y="4574"/>
                  <a:pt x="5034" y="4574"/>
                </a:cubicBezTo>
                <a:cubicBezTo>
                  <a:pt x="4997" y="4574"/>
                  <a:pt x="4942" y="4623"/>
                  <a:pt x="4991" y="4672"/>
                </a:cubicBezTo>
                <a:lnTo>
                  <a:pt x="5061" y="4811"/>
                </a:lnTo>
                <a:cubicBezTo>
                  <a:pt x="4229" y="3979"/>
                  <a:pt x="3328" y="3286"/>
                  <a:pt x="2635" y="2454"/>
                </a:cubicBezTo>
                <a:cubicBezTo>
                  <a:pt x="2357" y="2038"/>
                  <a:pt x="2080" y="1622"/>
                  <a:pt x="1872" y="1206"/>
                </a:cubicBezTo>
                <a:close/>
                <a:moveTo>
                  <a:pt x="4853" y="5019"/>
                </a:moveTo>
                <a:cubicBezTo>
                  <a:pt x="5199" y="5365"/>
                  <a:pt x="5615" y="5712"/>
                  <a:pt x="5962" y="6058"/>
                </a:cubicBezTo>
                <a:cubicBezTo>
                  <a:pt x="5546" y="5712"/>
                  <a:pt x="5130" y="5365"/>
                  <a:pt x="4714" y="5019"/>
                </a:cubicBezTo>
                <a:close/>
                <a:moveTo>
                  <a:pt x="908" y="865"/>
                </a:moveTo>
                <a:cubicBezTo>
                  <a:pt x="998" y="865"/>
                  <a:pt x="1110" y="885"/>
                  <a:pt x="1248" y="929"/>
                </a:cubicBezTo>
                <a:cubicBezTo>
                  <a:pt x="1317" y="998"/>
                  <a:pt x="1317" y="998"/>
                  <a:pt x="1387" y="998"/>
                </a:cubicBezTo>
                <a:cubicBezTo>
                  <a:pt x="1733" y="1899"/>
                  <a:pt x="2219" y="2662"/>
                  <a:pt x="2981" y="3286"/>
                </a:cubicBezTo>
                <a:lnTo>
                  <a:pt x="2773" y="3147"/>
                </a:lnTo>
                <a:lnTo>
                  <a:pt x="2080" y="2454"/>
                </a:lnTo>
                <a:cubicBezTo>
                  <a:pt x="2048" y="2422"/>
                  <a:pt x="2016" y="2408"/>
                  <a:pt x="1987" y="2408"/>
                </a:cubicBezTo>
                <a:cubicBezTo>
                  <a:pt x="1892" y="2408"/>
                  <a:pt x="1835" y="2555"/>
                  <a:pt x="1941" y="2662"/>
                </a:cubicBezTo>
                <a:cubicBezTo>
                  <a:pt x="2219" y="2939"/>
                  <a:pt x="2496" y="3216"/>
                  <a:pt x="2842" y="3494"/>
                </a:cubicBezTo>
                <a:cubicBezTo>
                  <a:pt x="2981" y="3632"/>
                  <a:pt x="3050" y="3771"/>
                  <a:pt x="3189" y="3909"/>
                </a:cubicBezTo>
                <a:cubicBezTo>
                  <a:pt x="4229" y="4949"/>
                  <a:pt x="5407" y="5920"/>
                  <a:pt x="6516" y="6890"/>
                </a:cubicBezTo>
                <a:cubicBezTo>
                  <a:pt x="5477" y="6336"/>
                  <a:pt x="4506" y="5712"/>
                  <a:pt x="3605" y="5019"/>
                </a:cubicBezTo>
                <a:cubicBezTo>
                  <a:pt x="2912" y="4464"/>
                  <a:pt x="2219" y="3840"/>
                  <a:pt x="1595" y="3147"/>
                </a:cubicBezTo>
                <a:cubicBezTo>
                  <a:pt x="1343" y="2895"/>
                  <a:pt x="1" y="865"/>
                  <a:pt x="908" y="865"/>
                </a:cubicBezTo>
                <a:close/>
                <a:moveTo>
                  <a:pt x="5886" y="8512"/>
                </a:moveTo>
                <a:cubicBezTo>
                  <a:pt x="5930" y="8512"/>
                  <a:pt x="5980" y="8528"/>
                  <a:pt x="6031" y="8554"/>
                </a:cubicBezTo>
                <a:cubicBezTo>
                  <a:pt x="5962" y="8623"/>
                  <a:pt x="5962" y="8762"/>
                  <a:pt x="6031" y="8762"/>
                </a:cubicBezTo>
                <a:lnTo>
                  <a:pt x="6308" y="8900"/>
                </a:lnTo>
                <a:cubicBezTo>
                  <a:pt x="6308" y="8900"/>
                  <a:pt x="6378" y="8970"/>
                  <a:pt x="6308" y="8970"/>
                </a:cubicBezTo>
                <a:lnTo>
                  <a:pt x="6378" y="8970"/>
                </a:lnTo>
                <a:cubicBezTo>
                  <a:pt x="6355" y="8993"/>
                  <a:pt x="6324" y="9001"/>
                  <a:pt x="6290" y="9001"/>
                </a:cubicBezTo>
                <a:cubicBezTo>
                  <a:pt x="6224" y="9001"/>
                  <a:pt x="6147" y="8970"/>
                  <a:pt x="6100" y="8970"/>
                </a:cubicBezTo>
                <a:cubicBezTo>
                  <a:pt x="5962" y="8970"/>
                  <a:pt x="5823" y="8900"/>
                  <a:pt x="5754" y="8900"/>
                </a:cubicBezTo>
                <a:cubicBezTo>
                  <a:pt x="5754" y="8831"/>
                  <a:pt x="5754" y="8762"/>
                  <a:pt x="5754" y="8692"/>
                </a:cubicBezTo>
                <a:cubicBezTo>
                  <a:pt x="5754" y="8561"/>
                  <a:pt x="5810" y="8512"/>
                  <a:pt x="5886" y="8512"/>
                </a:cubicBezTo>
                <a:close/>
                <a:moveTo>
                  <a:pt x="10608" y="9641"/>
                </a:moveTo>
                <a:cubicBezTo>
                  <a:pt x="10607" y="9643"/>
                  <a:pt x="10606" y="9650"/>
                  <a:pt x="10606" y="9663"/>
                </a:cubicBezTo>
                <a:cubicBezTo>
                  <a:pt x="10606" y="9655"/>
                  <a:pt x="10607" y="9648"/>
                  <a:pt x="10608" y="9641"/>
                </a:cubicBezTo>
                <a:close/>
                <a:moveTo>
                  <a:pt x="3879" y="10107"/>
                </a:moveTo>
                <a:cubicBezTo>
                  <a:pt x="3938" y="10107"/>
                  <a:pt x="4014" y="10123"/>
                  <a:pt x="4090" y="10148"/>
                </a:cubicBezTo>
                <a:cubicBezTo>
                  <a:pt x="4160" y="10564"/>
                  <a:pt x="4298" y="11049"/>
                  <a:pt x="4575" y="11396"/>
                </a:cubicBezTo>
                <a:cubicBezTo>
                  <a:pt x="4229" y="11049"/>
                  <a:pt x="3952" y="10703"/>
                  <a:pt x="3813" y="10287"/>
                </a:cubicBezTo>
                <a:cubicBezTo>
                  <a:pt x="3725" y="10155"/>
                  <a:pt x="3776" y="10107"/>
                  <a:pt x="3879" y="10107"/>
                </a:cubicBezTo>
                <a:close/>
                <a:moveTo>
                  <a:pt x="9281" y="4291"/>
                </a:moveTo>
                <a:cubicBezTo>
                  <a:pt x="9621" y="4291"/>
                  <a:pt x="10370" y="5378"/>
                  <a:pt x="10467" y="5573"/>
                </a:cubicBezTo>
                <a:cubicBezTo>
                  <a:pt x="10606" y="6058"/>
                  <a:pt x="10814" y="6544"/>
                  <a:pt x="10953" y="7029"/>
                </a:cubicBezTo>
                <a:cubicBezTo>
                  <a:pt x="11022" y="7791"/>
                  <a:pt x="11091" y="8554"/>
                  <a:pt x="11230" y="9316"/>
                </a:cubicBezTo>
                <a:cubicBezTo>
                  <a:pt x="11230" y="10010"/>
                  <a:pt x="11299" y="10703"/>
                  <a:pt x="11299" y="11396"/>
                </a:cubicBezTo>
                <a:cubicBezTo>
                  <a:pt x="11299" y="11119"/>
                  <a:pt x="11230" y="10911"/>
                  <a:pt x="11161" y="10633"/>
                </a:cubicBezTo>
                <a:cubicBezTo>
                  <a:pt x="11091" y="10356"/>
                  <a:pt x="11091" y="10148"/>
                  <a:pt x="11091" y="9940"/>
                </a:cubicBezTo>
                <a:cubicBezTo>
                  <a:pt x="11022" y="8277"/>
                  <a:pt x="10606" y="6613"/>
                  <a:pt x="9844" y="5157"/>
                </a:cubicBezTo>
                <a:cubicBezTo>
                  <a:pt x="9844" y="5114"/>
                  <a:pt x="9824" y="5098"/>
                  <a:pt x="9796" y="5098"/>
                </a:cubicBezTo>
                <a:cubicBezTo>
                  <a:pt x="9735" y="5098"/>
                  <a:pt x="9636" y="5179"/>
                  <a:pt x="9636" y="5227"/>
                </a:cubicBezTo>
                <a:cubicBezTo>
                  <a:pt x="9566" y="5365"/>
                  <a:pt x="9566" y="5573"/>
                  <a:pt x="9636" y="5781"/>
                </a:cubicBezTo>
                <a:cubicBezTo>
                  <a:pt x="9601" y="5850"/>
                  <a:pt x="9653" y="5885"/>
                  <a:pt x="9714" y="5885"/>
                </a:cubicBezTo>
                <a:cubicBezTo>
                  <a:pt x="9774" y="5885"/>
                  <a:pt x="9844" y="5850"/>
                  <a:pt x="9844" y="5781"/>
                </a:cubicBezTo>
                <a:cubicBezTo>
                  <a:pt x="10052" y="5920"/>
                  <a:pt x="10260" y="6197"/>
                  <a:pt x="10190" y="6474"/>
                </a:cubicBezTo>
                <a:cubicBezTo>
                  <a:pt x="10467" y="7375"/>
                  <a:pt x="10675" y="8277"/>
                  <a:pt x="10745" y="9247"/>
                </a:cubicBezTo>
                <a:lnTo>
                  <a:pt x="10745" y="9455"/>
                </a:lnTo>
                <a:cubicBezTo>
                  <a:pt x="10683" y="9517"/>
                  <a:pt x="10621" y="9579"/>
                  <a:pt x="10608" y="9641"/>
                </a:cubicBezTo>
                <a:lnTo>
                  <a:pt x="10608" y="9641"/>
                </a:lnTo>
                <a:cubicBezTo>
                  <a:pt x="10609" y="9640"/>
                  <a:pt x="10609" y="9640"/>
                  <a:pt x="10610" y="9640"/>
                </a:cubicBezTo>
                <a:cubicBezTo>
                  <a:pt x="10637" y="9640"/>
                  <a:pt x="10819" y="10755"/>
                  <a:pt x="10883" y="11396"/>
                </a:cubicBezTo>
                <a:lnTo>
                  <a:pt x="10883" y="11673"/>
                </a:lnTo>
                <a:cubicBezTo>
                  <a:pt x="10606" y="10911"/>
                  <a:pt x="10398" y="10079"/>
                  <a:pt x="10260" y="9316"/>
                </a:cubicBezTo>
                <a:cubicBezTo>
                  <a:pt x="9913" y="7861"/>
                  <a:pt x="9428" y="6474"/>
                  <a:pt x="9150" y="5019"/>
                </a:cubicBezTo>
                <a:cubicBezTo>
                  <a:pt x="9068" y="4484"/>
                  <a:pt x="9138" y="4291"/>
                  <a:pt x="9281" y="4291"/>
                </a:cubicBezTo>
                <a:close/>
                <a:moveTo>
                  <a:pt x="4645" y="10287"/>
                </a:moveTo>
                <a:cubicBezTo>
                  <a:pt x="5130" y="10495"/>
                  <a:pt x="5615" y="10703"/>
                  <a:pt x="6100" y="10911"/>
                </a:cubicBezTo>
                <a:cubicBezTo>
                  <a:pt x="6863" y="11535"/>
                  <a:pt x="7487" y="12158"/>
                  <a:pt x="8111" y="12921"/>
                </a:cubicBezTo>
                <a:cubicBezTo>
                  <a:pt x="8388" y="13267"/>
                  <a:pt x="8665" y="13614"/>
                  <a:pt x="9012" y="13961"/>
                </a:cubicBezTo>
                <a:cubicBezTo>
                  <a:pt x="7972" y="13060"/>
                  <a:pt x="6932" y="12228"/>
                  <a:pt x="5962" y="11188"/>
                </a:cubicBezTo>
                <a:cubicBezTo>
                  <a:pt x="5949" y="11175"/>
                  <a:pt x="5933" y="11169"/>
                  <a:pt x="5916" y="11169"/>
                </a:cubicBezTo>
                <a:cubicBezTo>
                  <a:pt x="5847" y="11169"/>
                  <a:pt x="5767" y="11270"/>
                  <a:pt x="5823" y="11327"/>
                </a:cubicBezTo>
                <a:cubicBezTo>
                  <a:pt x="6794" y="12366"/>
                  <a:pt x="7833" y="13475"/>
                  <a:pt x="8942" y="14515"/>
                </a:cubicBezTo>
                <a:lnTo>
                  <a:pt x="8596" y="14238"/>
                </a:lnTo>
                <a:lnTo>
                  <a:pt x="8527" y="14238"/>
                </a:lnTo>
                <a:cubicBezTo>
                  <a:pt x="8596" y="14238"/>
                  <a:pt x="8596" y="14169"/>
                  <a:pt x="8527" y="14169"/>
                </a:cubicBezTo>
                <a:cubicBezTo>
                  <a:pt x="7833" y="13614"/>
                  <a:pt x="7071" y="13129"/>
                  <a:pt x="6308" y="12574"/>
                </a:cubicBezTo>
                <a:cubicBezTo>
                  <a:pt x="5823" y="12228"/>
                  <a:pt x="4367" y="10703"/>
                  <a:pt x="4645" y="10287"/>
                </a:cubicBezTo>
                <a:close/>
                <a:moveTo>
                  <a:pt x="9497" y="17981"/>
                </a:moveTo>
                <a:cubicBezTo>
                  <a:pt x="9705" y="17981"/>
                  <a:pt x="9913" y="18050"/>
                  <a:pt x="9982" y="18189"/>
                </a:cubicBezTo>
                <a:lnTo>
                  <a:pt x="9913" y="18189"/>
                </a:lnTo>
                <a:cubicBezTo>
                  <a:pt x="9774" y="18189"/>
                  <a:pt x="9705" y="18466"/>
                  <a:pt x="9913" y="18466"/>
                </a:cubicBezTo>
                <a:lnTo>
                  <a:pt x="10121" y="18466"/>
                </a:lnTo>
                <a:cubicBezTo>
                  <a:pt x="10052" y="18536"/>
                  <a:pt x="9913" y="18605"/>
                  <a:pt x="9844" y="18605"/>
                </a:cubicBezTo>
                <a:cubicBezTo>
                  <a:pt x="9774" y="18536"/>
                  <a:pt x="9705" y="18466"/>
                  <a:pt x="9705" y="18397"/>
                </a:cubicBezTo>
                <a:cubicBezTo>
                  <a:pt x="9685" y="18377"/>
                  <a:pt x="9664" y="18368"/>
                  <a:pt x="9646" y="18368"/>
                </a:cubicBezTo>
                <a:cubicBezTo>
                  <a:pt x="9601" y="18368"/>
                  <a:pt x="9566" y="18417"/>
                  <a:pt x="9566" y="18466"/>
                </a:cubicBezTo>
                <a:lnTo>
                  <a:pt x="9566" y="18536"/>
                </a:lnTo>
                <a:cubicBezTo>
                  <a:pt x="9497" y="18466"/>
                  <a:pt x="9428" y="18397"/>
                  <a:pt x="9358" y="18328"/>
                </a:cubicBezTo>
                <a:cubicBezTo>
                  <a:pt x="9358" y="18189"/>
                  <a:pt x="9358" y="17981"/>
                  <a:pt x="9497" y="17981"/>
                </a:cubicBezTo>
                <a:close/>
                <a:moveTo>
                  <a:pt x="14696" y="15971"/>
                </a:moveTo>
                <a:cubicBezTo>
                  <a:pt x="14696" y="16110"/>
                  <a:pt x="14696" y="16248"/>
                  <a:pt x="14627" y="16456"/>
                </a:cubicBezTo>
                <a:cubicBezTo>
                  <a:pt x="14557" y="17288"/>
                  <a:pt x="14419" y="18189"/>
                  <a:pt x="14349" y="19021"/>
                </a:cubicBezTo>
                <a:cubicBezTo>
                  <a:pt x="14349" y="18328"/>
                  <a:pt x="14349" y="17635"/>
                  <a:pt x="14419" y="16872"/>
                </a:cubicBezTo>
                <a:cubicBezTo>
                  <a:pt x="14488" y="16595"/>
                  <a:pt x="14627" y="16248"/>
                  <a:pt x="14696" y="15971"/>
                </a:cubicBezTo>
                <a:close/>
                <a:moveTo>
                  <a:pt x="14456" y="9836"/>
                </a:moveTo>
                <a:cubicBezTo>
                  <a:pt x="14518" y="9836"/>
                  <a:pt x="14576" y="9888"/>
                  <a:pt x="14627" y="10010"/>
                </a:cubicBezTo>
                <a:cubicBezTo>
                  <a:pt x="14765" y="10356"/>
                  <a:pt x="14835" y="10772"/>
                  <a:pt x="14835" y="11119"/>
                </a:cubicBezTo>
                <a:cubicBezTo>
                  <a:pt x="14904" y="11950"/>
                  <a:pt x="14904" y="12713"/>
                  <a:pt x="14835" y="13545"/>
                </a:cubicBezTo>
                <a:cubicBezTo>
                  <a:pt x="14765" y="14238"/>
                  <a:pt x="14627" y="14931"/>
                  <a:pt x="14488" y="15624"/>
                </a:cubicBezTo>
                <a:cubicBezTo>
                  <a:pt x="14627" y="14446"/>
                  <a:pt x="14696" y="13267"/>
                  <a:pt x="14835" y="12089"/>
                </a:cubicBezTo>
                <a:cubicBezTo>
                  <a:pt x="14835" y="12054"/>
                  <a:pt x="14783" y="12037"/>
                  <a:pt x="14731" y="12037"/>
                </a:cubicBezTo>
                <a:cubicBezTo>
                  <a:pt x="14679" y="12037"/>
                  <a:pt x="14627" y="12054"/>
                  <a:pt x="14627" y="12089"/>
                </a:cubicBezTo>
                <a:cubicBezTo>
                  <a:pt x="14627" y="12228"/>
                  <a:pt x="14627" y="12366"/>
                  <a:pt x="14557" y="12505"/>
                </a:cubicBezTo>
                <a:cubicBezTo>
                  <a:pt x="14557" y="11812"/>
                  <a:pt x="14627" y="11119"/>
                  <a:pt x="14696" y="10495"/>
                </a:cubicBezTo>
                <a:cubicBezTo>
                  <a:pt x="14696" y="10391"/>
                  <a:pt x="14627" y="10339"/>
                  <a:pt x="14557" y="10339"/>
                </a:cubicBezTo>
                <a:cubicBezTo>
                  <a:pt x="14488" y="10339"/>
                  <a:pt x="14419" y="10391"/>
                  <a:pt x="14419" y="10495"/>
                </a:cubicBezTo>
                <a:cubicBezTo>
                  <a:pt x="14280" y="12366"/>
                  <a:pt x="14280" y="14238"/>
                  <a:pt x="14141" y="16110"/>
                </a:cubicBezTo>
                <a:cubicBezTo>
                  <a:pt x="14072" y="17149"/>
                  <a:pt x="14003" y="18189"/>
                  <a:pt x="14003" y="19160"/>
                </a:cubicBezTo>
                <a:cubicBezTo>
                  <a:pt x="13448" y="16733"/>
                  <a:pt x="13310" y="14238"/>
                  <a:pt x="13587" y="11742"/>
                </a:cubicBezTo>
                <a:cubicBezTo>
                  <a:pt x="13587" y="11624"/>
                  <a:pt x="14093" y="9836"/>
                  <a:pt x="14456" y="9836"/>
                </a:cubicBezTo>
                <a:close/>
                <a:moveTo>
                  <a:pt x="18716" y="18925"/>
                </a:moveTo>
                <a:cubicBezTo>
                  <a:pt x="19027" y="18925"/>
                  <a:pt x="19349" y="19310"/>
                  <a:pt x="19410" y="19853"/>
                </a:cubicBezTo>
                <a:cubicBezTo>
                  <a:pt x="19548" y="20685"/>
                  <a:pt x="19548" y="21586"/>
                  <a:pt x="19410" y="22418"/>
                </a:cubicBezTo>
                <a:cubicBezTo>
                  <a:pt x="19340" y="22210"/>
                  <a:pt x="19202" y="21932"/>
                  <a:pt x="19063" y="21724"/>
                </a:cubicBezTo>
                <a:lnTo>
                  <a:pt x="18994" y="21724"/>
                </a:lnTo>
                <a:cubicBezTo>
                  <a:pt x="19063" y="20754"/>
                  <a:pt x="18924" y="19853"/>
                  <a:pt x="18578" y="18952"/>
                </a:cubicBezTo>
                <a:cubicBezTo>
                  <a:pt x="18623" y="18934"/>
                  <a:pt x="18669" y="18925"/>
                  <a:pt x="18716" y="18925"/>
                </a:cubicBezTo>
                <a:close/>
                <a:moveTo>
                  <a:pt x="2704" y="19714"/>
                </a:moveTo>
                <a:lnTo>
                  <a:pt x="2704" y="19714"/>
                </a:lnTo>
                <a:cubicBezTo>
                  <a:pt x="2912" y="19783"/>
                  <a:pt x="3050" y="19922"/>
                  <a:pt x="3120" y="19991"/>
                </a:cubicBezTo>
                <a:cubicBezTo>
                  <a:pt x="3536" y="20477"/>
                  <a:pt x="3952" y="21031"/>
                  <a:pt x="4367" y="21586"/>
                </a:cubicBezTo>
                <a:cubicBezTo>
                  <a:pt x="4645" y="21932"/>
                  <a:pt x="4922" y="22348"/>
                  <a:pt x="5199" y="22695"/>
                </a:cubicBezTo>
                <a:cubicBezTo>
                  <a:pt x="4783" y="22348"/>
                  <a:pt x="4437" y="21932"/>
                  <a:pt x="4090" y="21586"/>
                </a:cubicBezTo>
                <a:cubicBezTo>
                  <a:pt x="3536" y="21031"/>
                  <a:pt x="3120" y="20407"/>
                  <a:pt x="2704" y="19714"/>
                </a:cubicBezTo>
                <a:close/>
                <a:moveTo>
                  <a:pt x="1733" y="18813"/>
                </a:moveTo>
                <a:cubicBezTo>
                  <a:pt x="1872" y="19021"/>
                  <a:pt x="2080" y="19160"/>
                  <a:pt x="2288" y="19298"/>
                </a:cubicBezTo>
                <a:cubicBezTo>
                  <a:pt x="3050" y="20962"/>
                  <a:pt x="4160" y="22348"/>
                  <a:pt x="5477" y="23527"/>
                </a:cubicBezTo>
                <a:cubicBezTo>
                  <a:pt x="3674" y="22556"/>
                  <a:pt x="2288" y="20823"/>
                  <a:pt x="1733" y="18813"/>
                </a:cubicBezTo>
                <a:close/>
                <a:moveTo>
                  <a:pt x="2333" y="18234"/>
                </a:moveTo>
                <a:cubicBezTo>
                  <a:pt x="2450" y="18234"/>
                  <a:pt x="2739" y="18513"/>
                  <a:pt x="2981" y="18674"/>
                </a:cubicBezTo>
                <a:cubicBezTo>
                  <a:pt x="4506" y="20061"/>
                  <a:pt x="5754" y="21794"/>
                  <a:pt x="6447" y="23804"/>
                </a:cubicBezTo>
                <a:lnTo>
                  <a:pt x="6031" y="23388"/>
                </a:lnTo>
                <a:cubicBezTo>
                  <a:pt x="4922" y="21794"/>
                  <a:pt x="3952" y="20061"/>
                  <a:pt x="2427" y="18952"/>
                </a:cubicBezTo>
                <a:cubicBezTo>
                  <a:pt x="2427" y="18882"/>
                  <a:pt x="2427" y="18882"/>
                  <a:pt x="2427" y="18813"/>
                </a:cubicBezTo>
                <a:cubicBezTo>
                  <a:pt x="2253" y="18378"/>
                  <a:pt x="2248" y="18234"/>
                  <a:pt x="2333" y="18234"/>
                </a:cubicBezTo>
                <a:close/>
                <a:moveTo>
                  <a:pt x="18231" y="19298"/>
                </a:moveTo>
                <a:cubicBezTo>
                  <a:pt x="18300" y="19506"/>
                  <a:pt x="18439" y="19783"/>
                  <a:pt x="18439" y="19922"/>
                </a:cubicBezTo>
                <a:cubicBezTo>
                  <a:pt x="18578" y="20338"/>
                  <a:pt x="18578" y="20754"/>
                  <a:pt x="18578" y="21170"/>
                </a:cubicBezTo>
                <a:lnTo>
                  <a:pt x="18578" y="21932"/>
                </a:lnTo>
                <a:cubicBezTo>
                  <a:pt x="18092" y="22556"/>
                  <a:pt x="17746" y="23180"/>
                  <a:pt x="17538" y="23943"/>
                </a:cubicBezTo>
                <a:cubicBezTo>
                  <a:pt x="17538" y="23249"/>
                  <a:pt x="17677" y="22556"/>
                  <a:pt x="17677" y="21932"/>
                </a:cubicBezTo>
                <a:cubicBezTo>
                  <a:pt x="17746" y="21170"/>
                  <a:pt x="17885" y="20407"/>
                  <a:pt x="18092" y="19645"/>
                </a:cubicBezTo>
                <a:cubicBezTo>
                  <a:pt x="18092" y="19506"/>
                  <a:pt x="18162" y="19368"/>
                  <a:pt x="18231" y="19298"/>
                </a:cubicBezTo>
                <a:close/>
                <a:moveTo>
                  <a:pt x="15736" y="23527"/>
                </a:moveTo>
                <a:cubicBezTo>
                  <a:pt x="16003" y="23634"/>
                  <a:pt x="16064" y="23906"/>
                  <a:pt x="16078" y="24216"/>
                </a:cubicBezTo>
                <a:lnTo>
                  <a:pt x="16078" y="24216"/>
                </a:lnTo>
                <a:cubicBezTo>
                  <a:pt x="16013" y="24148"/>
                  <a:pt x="16013" y="24080"/>
                  <a:pt x="16013" y="24012"/>
                </a:cubicBezTo>
                <a:cubicBezTo>
                  <a:pt x="15944" y="23943"/>
                  <a:pt x="15874" y="23943"/>
                  <a:pt x="15805" y="23943"/>
                </a:cubicBezTo>
                <a:lnTo>
                  <a:pt x="15736" y="24012"/>
                </a:lnTo>
                <a:cubicBezTo>
                  <a:pt x="15666" y="23873"/>
                  <a:pt x="15666" y="23665"/>
                  <a:pt x="15736" y="23527"/>
                </a:cubicBezTo>
                <a:close/>
                <a:moveTo>
                  <a:pt x="8111" y="21655"/>
                </a:moveTo>
                <a:lnTo>
                  <a:pt x="8111" y="21655"/>
                </a:lnTo>
                <a:cubicBezTo>
                  <a:pt x="8180" y="21724"/>
                  <a:pt x="8180" y="21794"/>
                  <a:pt x="8249" y="21863"/>
                </a:cubicBezTo>
                <a:cubicBezTo>
                  <a:pt x="8527" y="22487"/>
                  <a:pt x="8735" y="23041"/>
                  <a:pt x="8942" y="23665"/>
                </a:cubicBezTo>
                <a:cubicBezTo>
                  <a:pt x="9081" y="23943"/>
                  <a:pt x="9150" y="24151"/>
                  <a:pt x="9220" y="24428"/>
                </a:cubicBezTo>
                <a:cubicBezTo>
                  <a:pt x="8735" y="23527"/>
                  <a:pt x="8388" y="22625"/>
                  <a:pt x="8111" y="21655"/>
                </a:cubicBezTo>
                <a:close/>
                <a:moveTo>
                  <a:pt x="15848" y="24237"/>
                </a:moveTo>
                <a:cubicBezTo>
                  <a:pt x="15874" y="24237"/>
                  <a:pt x="15909" y="24254"/>
                  <a:pt x="15944" y="24289"/>
                </a:cubicBezTo>
                <a:cubicBezTo>
                  <a:pt x="16004" y="24289"/>
                  <a:pt x="16065" y="24289"/>
                  <a:pt x="16079" y="24242"/>
                </a:cubicBezTo>
                <a:lnTo>
                  <a:pt x="16079" y="24242"/>
                </a:lnTo>
                <a:cubicBezTo>
                  <a:pt x="16082" y="24326"/>
                  <a:pt x="16082" y="24411"/>
                  <a:pt x="16082" y="24497"/>
                </a:cubicBezTo>
                <a:cubicBezTo>
                  <a:pt x="15944" y="24428"/>
                  <a:pt x="15874" y="24358"/>
                  <a:pt x="15805" y="24289"/>
                </a:cubicBezTo>
                <a:cubicBezTo>
                  <a:pt x="15805" y="24254"/>
                  <a:pt x="15822" y="24237"/>
                  <a:pt x="15848" y="24237"/>
                </a:cubicBezTo>
                <a:close/>
                <a:moveTo>
                  <a:pt x="18578" y="22625"/>
                </a:moveTo>
                <a:lnTo>
                  <a:pt x="18578" y="22625"/>
                </a:lnTo>
                <a:cubicBezTo>
                  <a:pt x="18508" y="23111"/>
                  <a:pt x="18439" y="23596"/>
                  <a:pt x="18370" y="24081"/>
                </a:cubicBezTo>
                <a:cubicBezTo>
                  <a:pt x="18231" y="24428"/>
                  <a:pt x="18162" y="24774"/>
                  <a:pt x="18023" y="25121"/>
                </a:cubicBezTo>
                <a:cubicBezTo>
                  <a:pt x="17954" y="25121"/>
                  <a:pt x="17954" y="25190"/>
                  <a:pt x="17885" y="25260"/>
                </a:cubicBezTo>
                <a:cubicBezTo>
                  <a:pt x="17885" y="25329"/>
                  <a:pt x="17885" y="25468"/>
                  <a:pt x="17885" y="25606"/>
                </a:cubicBezTo>
                <a:cubicBezTo>
                  <a:pt x="17815" y="25537"/>
                  <a:pt x="17746" y="25537"/>
                  <a:pt x="17746" y="25468"/>
                </a:cubicBezTo>
                <a:cubicBezTo>
                  <a:pt x="17746" y="25260"/>
                  <a:pt x="17746" y="25121"/>
                  <a:pt x="17815" y="24913"/>
                </a:cubicBezTo>
                <a:lnTo>
                  <a:pt x="17746" y="24913"/>
                </a:lnTo>
                <a:cubicBezTo>
                  <a:pt x="17954" y="24151"/>
                  <a:pt x="18162" y="23319"/>
                  <a:pt x="18578" y="22625"/>
                </a:cubicBezTo>
                <a:close/>
                <a:moveTo>
                  <a:pt x="7167" y="20495"/>
                </a:moveTo>
                <a:cubicBezTo>
                  <a:pt x="7289" y="20495"/>
                  <a:pt x="7508" y="20728"/>
                  <a:pt x="7695" y="20962"/>
                </a:cubicBezTo>
                <a:cubicBezTo>
                  <a:pt x="7764" y="22625"/>
                  <a:pt x="8735" y="24220"/>
                  <a:pt x="9428" y="25676"/>
                </a:cubicBezTo>
                <a:cubicBezTo>
                  <a:pt x="9081" y="25329"/>
                  <a:pt x="8804" y="24913"/>
                  <a:pt x="8527" y="24497"/>
                </a:cubicBezTo>
                <a:cubicBezTo>
                  <a:pt x="7625" y="23457"/>
                  <a:pt x="7140" y="22071"/>
                  <a:pt x="7071" y="20685"/>
                </a:cubicBezTo>
                <a:cubicBezTo>
                  <a:pt x="7071" y="20549"/>
                  <a:pt x="7108" y="20495"/>
                  <a:pt x="7167" y="20495"/>
                </a:cubicBezTo>
                <a:close/>
                <a:moveTo>
                  <a:pt x="9913" y="25953"/>
                </a:moveTo>
                <a:cubicBezTo>
                  <a:pt x="9980" y="26223"/>
                  <a:pt x="10048" y="26558"/>
                  <a:pt x="10179" y="26767"/>
                </a:cubicBezTo>
                <a:lnTo>
                  <a:pt x="10179" y="26767"/>
                </a:lnTo>
                <a:cubicBezTo>
                  <a:pt x="10176" y="26770"/>
                  <a:pt x="10173" y="26771"/>
                  <a:pt x="10170" y="26771"/>
                </a:cubicBezTo>
                <a:cubicBezTo>
                  <a:pt x="10113" y="26771"/>
                  <a:pt x="9944" y="26443"/>
                  <a:pt x="9774" y="26161"/>
                </a:cubicBezTo>
                <a:cubicBezTo>
                  <a:pt x="9844" y="26161"/>
                  <a:pt x="9913" y="26091"/>
                  <a:pt x="9913" y="26022"/>
                </a:cubicBezTo>
                <a:lnTo>
                  <a:pt x="9913" y="25953"/>
                </a:lnTo>
                <a:close/>
                <a:moveTo>
                  <a:pt x="13085" y="26479"/>
                </a:moveTo>
                <a:cubicBezTo>
                  <a:pt x="13183" y="26479"/>
                  <a:pt x="13281" y="26528"/>
                  <a:pt x="13379" y="26577"/>
                </a:cubicBezTo>
                <a:cubicBezTo>
                  <a:pt x="13448" y="26785"/>
                  <a:pt x="13587" y="26923"/>
                  <a:pt x="13587" y="27131"/>
                </a:cubicBezTo>
                <a:lnTo>
                  <a:pt x="13517" y="27131"/>
                </a:lnTo>
                <a:lnTo>
                  <a:pt x="13448" y="26993"/>
                </a:lnTo>
                <a:cubicBezTo>
                  <a:pt x="13448" y="26854"/>
                  <a:pt x="13379" y="26785"/>
                  <a:pt x="13310" y="26715"/>
                </a:cubicBezTo>
                <a:cubicBezTo>
                  <a:pt x="13226" y="26632"/>
                  <a:pt x="13149" y="26599"/>
                  <a:pt x="13080" y="26599"/>
                </a:cubicBezTo>
                <a:cubicBezTo>
                  <a:pt x="12971" y="26599"/>
                  <a:pt x="12883" y="26681"/>
                  <a:pt x="12822" y="26780"/>
                </a:cubicBezTo>
                <a:lnTo>
                  <a:pt x="12822" y="26780"/>
                </a:lnTo>
                <a:cubicBezTo>
                  <a:pt x="12757" y="26643"/>
                  <a:pt x="12826" y="26507"/>
                  <a:pt x="12963" y="26507"/>
                </a:cubicBezTo>
                <a:cubicBezTo>
                  <a:pt x="13004" y="26487"/>
                  <a:pt x="13044" y="26479"/>
                  <a:pt x="13085" y="26479"/>
                </a:cubicBezTo>
                <a:close/>
                <a:moveTo>
                  <a:pt x="13528" y="27141"/>
                </a:moveTo>
                <a:cubicBezTo>
                  <a:pt x="13558" y="27150"/>
                  <a:pt x="13567" y="27162"/>
                  <a:pt x="13561" y="27162"/>
                </a:cubicBezTo>
                <a:cubicBezTo>
                  <a:pt x="13557" y="27162"/>
                  <a:pt x="13545" y="27157"/>
                  <a:pt x="13528" y="27141"/>
                </a:cubicBezTo>
                <a:close/>
                <a:moveTo>
                  <a:pt x="18924" y="22418"/>
                </a:moveTo>
                <a:cubicBezTo>
                  <a:pt x="19063" y="22487"/>
                  <a:pt x="19132" y="22625"/>
                  <a:pt x="19202" y="22903"/>
                </a:cubicBezTo>
                <a:cubicBezTo>
                  <a:pt x="19271" y="23180"/>
                  <a:pt x="19271" y="23457"/>
                  <a:pt x="19202" y="23735"/>
                </a:cubicBezTo>
                <a:cubicBezTo>
                  <a:pt x="19202" y="24081"/>
                  <a:pt x="19063" y="24358"/>
                  <a:pt x="19063" y="24705"/>
                </a:cubicBezTo>
                <a:lnTo>
                  <a:pt x="19063" y="24774"/>
                </a:lnTo>
                <a:cubicBezTo>
                  <a:pt x="18786" y="25468"/>
                  <a:pt x="18439" y="26161"/>
                  <a:pt x="18300" y="26785"/>
                </a:cubicBezTo>
                <a:cubicBezTo>
                  <a:pt x="18231" y="26785"/>
                  <a:pt x="18231" y="26854"/>
                  <a:pt x="18300" y="26854"/>
                </a:cubicBezTo>
                <a:cubicBezTo>
                  <a:pt x="18162" y="27131"/>
                  <a:pt x="18092" y="27201"/>
                  <a:pt x="18023" y="27201"/>
                </a:cubicBezTo>
                <a:lnTo>
                  <a:pt x="18092" y="26091"/>
                </a:lnTo>
                <a:cubicBezTo>
                  <a:pt x="18647" y="24913"/>
                  <a:pt x="18924" y="23665"/>
                  <a:pt x="18924" y="22418"/>
                </a:cubicBezTo>
                <a:close/>
                <a:moveTo>
                  <a:pt x="13032" y="26923"/>
                </a:moveTo>
                <a:cubicBezTo>
                  <a:pt x="13102" y="26993"/>
                  <a:pt x="13102" y="26993"/>
                  <a:pt x="13171" y="27062"/>
                </a:cubicBezTo>
                <a:cubicBezTo>
                  <a:pt x="13171" y="27131"/>
                  <a:pt x="13171" y="27201"/>
                  <a:pt x="13240" y="27201"/>
                </a:cubicBezTo>
                <a:cubicBezTo>
                  <a:pt x="13171" y="27201"/>
                  <a:pt x="13171" y="27270"/>
                  <a:pt x="13171" y="27270"/>
                </a:cubicBezTo>
                <a:cubicBezTo>
                  <a:pt x="13102" y="27339"/>
                  <a:pt x="13032" y="27339"/>
                  <a:pt x="12963" y="27339"/>
                </a:cubicBezTo>
                <a:cubicBezTo>
                  <a:pt x="12894" y="27270"/>
                  <a:pt x="12894" y="27131"/>
                  <a:pt x="12824" y="27062"/>
                </a:cubicBezTo>
                <a:lnTo>
                  <a:pt x="12894" y="27062"/>
                </a:lnTo>
                <a:cubicBezTo>
                  <a:pt x="12963" y="26993"/>
                  <a:pt x="12963" y="26993"/>
                  <a:pt x="13032" y="26923"/>
                </a:cubicBezTo>
                <a:close/>
                <a:moveTo>
                  <a:pt x="5061" y="27270"/>
                </a:moveTo>
                <a:cubicBezTo>
                  <a:pt x="4991" y="27270"/>
                  <a:pt x="4991" y="27408"/>
                  <a:pt x="5061" y="27478"/>
                </a:cubicBezTo>
                <a:lnTo>
                  <a:pt x="5338" y="27686"/>
                </a:lnTo>
                <a:cubicBezTo>
                  <a:pt x="4853" y="27686"/>
                  <a:pt x="4367" y="27686"/>
                  <a:pt x="3882" y="27755"/>
                </a:cubicBezTo>
                <a:cubicBezTo>
                  <a:pt x="3120" y="27270"/>
                  <a:pt x="4783" y="27270"/>
                  <a:pt x="4922" y="27270"/>
                </a:cubicBezTo>
                <a:close/>
                <a:moveTo>
                  <a:pt x="4298" y="27963"/>
                </a:moveTo>
                <a:cubicBezTo>
                  <a:pt x="4714" y="27963"/>
                  <a:pt x="5130" y="28032"/>
                  <a:pt x="5546" y="28102"/>
                </a:cubicBezTo>
                <a:lnTo>
                  <a:pt x="5962" y="28171"/>
                </a:lnTo>
                <a:cubicBezTo>
                  <a:pt x="6747" y="28635"/>
                  <a:pt x="7533" y="29026"/>
                  <a:pt x="8337" y="29343"/>
                </a:cubicBezTo>
                <a:lnTo>
                  <a:pt x="8337" y="29343"/>
                </a:lnTo>
                <a:cubicBezTo>
                  <a:pt x="7609" y="29095"/>
                  <a:pt x="6855" y="28857"/>
                  <a:pt x="6100" y="28656"/>
                </a:cubicBezTo>
                <a:cubicBezTo>
                  <a:pt x="5477" y="28518"/>
                  <a:pt x="4853" y="28240"/>
                  <a:pt x="4298" y="27963"/>
                </a:cubicBezTo>
                <a:close/>
                <a:moveTo>
                  <a:pt x="4298" y="28310"/>
                </a:moveTo>
                <a:cubicBezTo>
                  <a:pt x="4853" y="28587"/>
                  <a:pt x="5407" y="28795"/>
                  <a:pt x="6031" y="28933"/>
                </a:cubicBezTo>
                <a:cubicBezTo>
                  <a:pt x="6863" y="29141"/>
                  <a:pt x="7695" y="29419"/>
                  <a:pt x="8457" y="29696"/>
                </a:cubicBezTo>
                <a:lnTo>
                  <a:pt x="8388" y="29696"/>
                </a:lnTo>
                <a:cubicBezTo>
                  <a:pt x="7348" y="29488"/>
                  <a:pt x="6378" y="29211"/>
                  <a:pt x="5338" y="28933"/>
                </a:cubicBezTo>
                <a:cubicBezTo>
                  <a:pt x="5269" y="28933"/>
                  <a:pt x="4645" y="28587"/>
                  <a:pt x="4298" y="28310"/>
                </a:cubicBezTo>
                <a:close/>
                <a:moveTo>
                  <a:pt x="5615" y="27478"/>
                </a:moveTo>
                <a:cubicBezTo>
                  <a:pt x="6170" y="27686"/>
                  <a:pt x="6794" y="27824"/>
                  <a:pt x="7417" y="27894"/>
                </a:cubicBezTo>
                <a:lnTo>
                  <a:pt x="7556" y="27963"/>
                </a:lnTo>
                <a:cubicBezTo>
                  <a:pt x="8804" y="28448"/>
                  <a:pt x="9913" y="29072"/>
                  <a:pt x="11022" y="29765"/>
                </a:cubicBezTo>
                <a:lnTo>
                  <a:pt x="10606" y="29627"/>
                </a:lnTo>
                <a:cubicBezTo>
                  <a:pt x="9220" y="28795"/>
                  <a:pt x="7695" y="28171"/>
                  <a:pt x="6100" y="27824"/>
                </a:cubicBezTo>
                <a:cubicBezTo>
                  <a:pt x="5962" y="27686"/>
                  <a:pt x="5754" y="27616"/>
                  <a:pt x="5615" y="27478"/>
                </a:cubicBezTo>
                <a:close/>
                <a:moveTo>
                  <a:pt x="9663" y="29793"/>
                </a:moveTo>
                <a:lnTo>
                  <a:pt x="9663" y="29793"/>
                </a:lnTo>
                <a:cubicBezTo>
                  <a:pt x="9996" y="29888"/>
                  <a:pt x="10333" y="29971"/>
                  <a:pt x="10675" y="30043"/>
                </a:cubicBezTo>
                <a:lnTo>
                  <a:pt x="10953" y="30181"/>
                </a:lnTo>
                <a:lnTo>
                  <a:pt x="10606" y="30112"/>
                </a:lnTo>
                <a:cubicBezTo>
                  <a:pt x="10292" y="30022"/>
                  <a:pt x="9978" y="29903"/>
                  <a:pt x="9663" y="29793"/>
                </a:cubicBezTo>
                <a:close/>
                <a:moveTo>
                  <a:pt x="15528" y="29904"/>
                </a:moveTo>
                <a:cubicBezTo>
                  <a:pt x="15805" y="29904"/>
                  <a:pt x="15805" y="30181"/>
                  <a:pt x="15736" y="30389"/>
                </a:cubicBezTo>
                <a:cubicBezTo>
                  <a:pt x="15736" y="30320"/>
                  <a:pt x="15666" y="30320"/>
                  <a:pt x="15666" y="30251"/>
                </a:cubicBezTo>
                <a:cubicBezTo>
                  <a:pt x="15666" y="30181"/>
                  <a:pt x="15666" y="30112"/>
                  <a:pt x="15597" y="30112"/>
                </a:cubicBezTo>
                <a:cubicBezTo>
                  <a:pt x="15597" y="30077"/>
                  <a:pt x="15597" y="30060"/>
                  <a:pt x="15588" y="30060"/>
                </a:cubicBezTo>
                <a:cubicBezTo>
                  <a:pt x="15580" y="30060"/>
                  <a:pt x="15562" y="30077"/>
                  <a:pt x="15528" y="30112"/>
                </a:cubicBezTo>
                <a:cubicBezTo>
                  <a:pt x="15528" y="30043"/>
                  <a:pt x="15458" y="29973"/>
                  <a:pt x="15458" y="29904"/>
                </a:cubicBezTo>
                <a:close/>
                <a:moveTo>
                  <a:pt x="22460" y="26854"/>
                </a:moveTo>
                <a:cubicBezTo>
                  <a:pt x="22529" y="27062"/>
                  <a:pt x="22529" y="27339"/>
                  <a:pt x="22529" y="27547"/>
                </a:cubicBezTo>
                <a:lnTo>
                  <a:pt x="22598" y="27478"/>
                </a:lnTo>
                <a:lnTo>
                  <a:pt x="22598" y="27478"/>
                </a:lnTo>
                <a:cubicBezTo>
                  <a:pt x="22667" y="29349"/>
                  <a:pt x="22252" y="31290"/>
                  <a:pt x="21420" y="32954"/>
                </a:cubicBezTo>
                <a:cubicBezTo>
                  <a:pt x="21236" y="33353"/>
                  <a:pt x="21092" y="33507"/>
                  <a:pt x="20984" y="33507"/>
                </a:cubicBezTo>
                <a:cubicBezTo>
                  <a:pt x="20847" y="33507"/>
                  <a:pt x="20765" y="33263"/>
                  <a:pt x="20727" y="32954"/>
                </a:cubicBezTo>
                <a:cubicBezTo>
                  <a:pt x="20796" y="32677"/>
                  <a:pt x="20865" y="32330"/>
                  <a:pt x="20935" y="31983"/>
                </a:cubicBezTo>
                <a:cubicBezTo>
                  <a:pt x="21004" y="31983"/>
                  <a:pt x="21004" y="31914"/>
                  <a:pt x="21073" y="31914"/>
                </a:cubicBezTo>
                <a:cubicBezTo>
                  <a:pt x="21073" y="31706"/>
                  <a:pt x="21073" y="31498"/>
                  <a:pt x="21073" y="31360"/>
                </a:cubicBezTo>
                <a:cubicBezTo>
                  <a:pt x="21073" y="31290"/>
                  <a:pt x="21073" y="31221"/>
                  <a:pt x="21004" y="31221"/>
                </a:cubicBezTo>
                <a:lnTo>
                  <a:pt x="21004" y="30874"/>
                </a:lnTo>
                <a:cubicBezTo>
                  <a:pt x="21073" y="30181"/>
                  <a:pt x="21212" y="29557"/>
                  <a:pt x="21489" y="28864"/>
                </a:cubicBezTo>
                <a:lnTo>
                  <a:pt x="21489" y="28864"/>
                </a:lnTo>
                <a:cubicBezTo>
                  <a:pt x="21489" y="29141"/>
                  <a:pt x="21489" y="29419"/>
                  <a:pt x="21420" y="29627"/>
                </a:cubicBezTo>
                <a:cubicBezTo>
                  <a:pt x="21350" y="30666"/>
                  <a:pt x="21212" y="31706"/>
                  <a:pt x="21142" y="32746"/>
                </a:cubicBezTo>
                <a:cubicBezTo>
                  <a:pt x="21142" y="32815"/>
                  <a:pt x="21194" y="32850"/>
                  <a:pt x="21246" y="32850"/>
                </a:cubicBezTo>
                <a:cubicBezTo>
                  <a:pt x="21298" y="32850"/>
                  <a:pt x="21350" y="32815"/>
                  <a:pt x="21350" y="32746"/>
                </a:cubicBezTo>
                <a:cubicBezTo>
                  <a:pt x="21697" y="31221"/>
                  <a:pt x="21836" y="29627"/>
                  <a:pt x="21836" y="28032"/>
                </a:cubicBezTo>
                <a:lnTo>
                  <a:pt x="21974" y="27616"/>
                </a:lnTo>
                <a:cubicBezTo>
                  <a:pt x="22113" y="27339"/>
                  <a:pt x="22252" y="27131"/>
                  <a:pt x="22460" y="26854"/>
                </a:cubicBezTo>
                <a:close/>
                <a:moveTo>
                  <a:pt x="8871" y="33347"/>
                </a:moveTo>
                <a:cubicBezTo>
                  <a:pt x="9543" y="33347"/>
                  <a:pt x="10329" y="33532"/>
                  <a:pt x="11022" y="33716"/>
                </a:cubicBezTo>
                <a:cubicBezTo>
                  <a:pt x="10745" y="33716"/>
                  <a:pt x="10467" y="33647"/>
                  <a:pt x="10121" y="33647"/>
                </a:cubicBezTo>
                <a:cubicBezTo>
                  <a:pt x="9289" y="33647"/>
                  <a:pt x="8457" y="33647"/>
                  <a:pt x="7625" y="33716"/>
                </a:cubicBezTo>
                <a:cubicBezTo>
                  <a:pt x="7695" y="33647"/>
                  <a:pt x="7764" y="33578"/>
                  <a:pt x="7903" y="33578"/>
                </a:cubicBezTo>
                <a:lnTo>
                  <a:pt x="7972" y="33509"/>
                </a:lnTo>
                <a:cubicBezTo>
                  <a:pt x="8226" y="33393"/>
                  <a:pt x="8534" y="33347"/>
                  <a:pt x="8871" y="33347"/>
                </a:cubicBezTo>
                <a:close/>
                <a:moveTo>
                  <a:pt x="10081" y="34078"/>
                </a:moveTo>
                <a:cubicBezTo>
                  <a:pt x="11062" y="34078"/>
                  <a:pt x="12050" y="34207"/>
                  <a:pt x="12963" y="34410"/>
                </a:cubicBezTo>
                <a:lnTo>
                  <a:pt x="13310" y="34479"/>
                </a:lnTo>
                <a:cubicBezTo>
                  <a:pt x="12616" y="34548"/>
                  <a:pt x="11992" y="34618"/>
                  <a:pt x="11299" y="34687"/>
                </a:cubicBezTo>
                <a:lnTo>
                  <a:pt x="11369" y="34618"/>
                </a:lnTo>
                <a:cubicBezTo>
                  <a:pt x="10467" y="34618"/>
                  <a:pt x="9497" y="34618"/>
                  <a:pt x="8596" y="34548"/>
                </a:cubicBezTo>
                <a:lnTo>
                  <a:pt x="8388" y="34548"/>
                </a:lnTo>
                <a:cubicBezTo>
                  <a:pt x="8249" y="34410"/>
                  <a:pt x="8111" y="34340"/>
                  <a:pt x="7903" y="34271"/>
                </a:cubicBezTo>
                <a:cubicBezTo>
                  <a:pt x="8319" y="34202"/>
                  <a:pt x="8665" y="34132"/>
                  <a:pt x="9012" y="34132"/>
                </a:cubicBezTo>
                <a:cubicBezTo>
                  <a:pt x="9365" y="34095"/>
                  <a:pt x="9723" y="34078"/>
                  <a:pt x="10081" y="34078"/>
                </a:cubicBezTo>
                <a:close/>
                <a:moveTo>
                  <a:pt x="13310" y="34756"/>
                </a:moveTo>
                <a:lnTo>
                  <a:pt x="13310" y="34756"/>
                </a:lnTo>
                <a:cubicBezTo>
                  <a:pt x="12686" y="35034"/>
                  <a:pt x="11992" y="35103"/>
                  <a:pt x="11299" y="35172"/>
                </a:cubicBezTo>
                <a:lnTo>
                  <a:pt x="11299" y="35103"/>
                </a:lnTo>
                <a:cubicBezTo>
                  <a:pt x="10745" y="35034"/>
                  <a:pt x="10190" y="34964"/>
                  <a:pt x="9566" y="34895"/>
                </a:cubicBezTo>
                <a:lnTo>
                  <a:pt x="10606" y="34895"/>
                </a:lnTo>
                <a:cubicBezTo>
                  <a:pt x="11507" y="34895"/>
                  <a:pt x="12408" y="34826"/>
                  <a:pt x="13310" y="34756"/>
                </a:cubicBezTo>
                <a:close/>
                <a:moveTo>
                  <a:pt x="1252" y="0"/>
                </a:moveTo>
                <a:cubicBezTo>
                  <a:pt x="1189" y="0"/>
                  <a:pt x="1128" y="65"/>
                  <a:pt x="1179" y="166"/>
                </a:cubicBezTo>
                <a:cubicBezTo>
                  <a:pt x="1179" y="305"/>
                  <a:pt x="1179" y="513"/>
                  <a:pt x="1248" y="721"/>
                </a:cubicBezTo>
                <a:cubicBezTo>
                  <a:pt x="971" y="652"/>
                  <a:pt x="694" y="582"/>
                  <a:pt x="416" y="582"/>
                </a:cubicBezTo>
                <a:cubicBezTo>
                  <a:pt x="347" y="582"/>
                  <a:pt x="278" y="652"/>
                  <a:pt x="278" y="721"/>
                </a:cubicBezTo>
                <a:cubicBezTo>
                  <a:pt x="416" y="3909"/>
                  <a:pt x="4090" y="5989"/>
                  <a:pt x="6724" y="7306"/>
                </a:cubicBezTo>
                <a:cubicBezTo>
                  <a:pt x="7210" y="8138"/>
                  <a:pt x="7695" y="9039"/>
                  <a:pt x="8180" y="9871"/>
                </a:cubicBezTo>
                <a:cubicBezTo>
                  <a:pt x="7695" y="9386"/>
                  <a:pt x="7071" y="9039"/>
                  <a:pt x="6447" y="8692"/>
                </a:cubicBezTo>
                <a:cubicBezTo>
                  <a:pt x="6378" y="8692"/>
                  <a:pt x="6378" y="8623"/>
                  <a:pt x="6308" y="8554"/>
                </a:cubicBezTo>
                <a:cubicBezTo>
                  <a:pt x="6194" y="8402"/>
                  <a:pt x="6018" y="8291"/>
                  <a:pt x="5847" y="8291"/>
                </a:cubicBezTo>
                <a:cubicBezTo>
                  <a:pt x="5707" y="8291"/>
                  <a:pt x="5570" y="8366"/>
                  <a:pt x="5477" y="8554"/>
                </a:cubicBezTo>
                <a:cubicBezTo>
                  <a:pt x="5407" y="8623"/>
                  <a:pt x="5407" y="8692"/>
                  <a:pt x="5407" y="8831"/>
                </a:cubicBezTo>
                <a:cubicBezTo>
                  <a:pt x="5338" y="8831"/>
                  <a:pt x="5338" y="8900"/>
                  <a:pt x="5407" y="8900"/>
                </a:cubicBezTo>
                <a:cubicBezTo>
                  <a:pt x="5477" y="9178"/>
                  <a:pt x="5615" y="9386"/>
                  <a:pt x="5892" y="9455"/>
                </a:cubicBezTo>
                <a:cubicBezTo>
                  <a:pt x="5962" y="9455"/>
                  <a:pt x="5962" y="9386"/>
                  <a:pt x="5962" y="9316"/>
                </a:cubicBezTo>
                <a:lnTo>
                  <a:pt x="5823" y="9178"/>
                </a:lnTo>
                <a:cubicBezTo>
                  <a:pt x="5962" y="9178"/>
                  <a:pt x="6100" y="9247"/>
                  <a:pt x="6239" y="9247"/>
                </a:cubicBezTo>
                <a:cubicBezTo>
                  <a:pt x="6378" y="9247"/>
                  <a:pt x="6447" y="9108"/>
                  <a:pt x="6447" y="9039"/>
                </a:cubicBezTo>
                <a:cubicBezTo>
                  <a:pt x="7279" y="9386"/>
                  <a:pt x="7972" y="10010"/>
                  <a:pt x="8527" y="10633"/>
                </a:cubicBezTo>
                <a:cubicBezTo>
                  <a:pt x="9358" y="12297"/>
                  <a:pt x="10052" y="13891"/>
                  <a:pt x="10745" y="15555"/>
                </a:cubicBezTo>
                <a:cubicBezTo>
                  <a:pt x="8804" y="13614"/>
                  <a:pt x="7348" y="9871"/>
                  <a:pt x="4160" y="9802"/>
                </a:cubicBezTo>
                <a:cubicBezTo>
                  <a:pt x="4160" y="9767"/>
                  <a:pt x="4160" y="9750"/>
                  <a:pt x="4151" y="9750"/>
                </a:cubicBezTo>
                <a:cubicBezTo>
                  <a:pt x="4142" y="9750"/>
                  <a:pt x="4125" y="9767"/>
                  <a:pt x="4090" y="9802"/>
                </a:cubicBezTo>
                <a:cubicBezTo>
                  <a:pt x="3986" y="9767"/>
                  <a:pt x="3882" y="9750"/>
                  <a:pt x="3778" y="9750"/>
                </a:cubicBezTo>
                <a:cubicBezTo>
                  <a:pt x="3674" y="9750"/>
                  <a:pt x="3570" y="9767"/>
                  <a:pt x="3466" y="9802"/>
                </a:cubicBezTo>
                <a:cubicBezTo>
                  <a:pt x="3397" y="9802"/>
                  <a:pt x="3328" y="9871"/>
                  <a:pt x="3328" y="9940"/>
                </a:cubicBezTo>
                <a:cubicBezTo>
                  <a:pt x="3744" y="11465"/>
                  <a:pt x="4991" y="12366"/>
                  <a:pt x="6170" y="13198"/>
                </a:cubicBezTo>
                <a:cubicBezTo>
                  <a:pt x="7556" y="14099"/>
                  <a:pt x="10260" y="15000"/>
                  <a:pt x="10953" y="16525"/>
                </a:cubicBezTo>
                <a:cubicBezTo>
                  <a:pt x="10953" y="16560"/>
                  <a:pt x="10987" y="16577"/>
                  <a:pt x="11022" y="16577"/>
                </a:cubicBezTo>
                <a:cubicBezTo>
                  <a:pt x="11057" y="16577"/>
                  <a:pt x="11091" y="16560"/>
                  <a:pt x="11091" y="16525"/>
                </a:cubicBezTo>
                <a:cubicBezTo>
                  <a:pt x="11646" y="17912"/>
                  <a:pt x="12131" y="19368"/>
                  <a:pt x="12686" y="20754"/>
                </a:cubicBezTo>
                <a:cubicBezTo>
                  <a:pt x="12478" y="20477"/>
                  <a:pt x="12270" y="20199"/>
                  <a:pt x="12062" y="19922"/>
                </a:cubicBezTo>
                <a:cubicBezTo>
                  <a:pt x="11646" y="19229"/>
                  <a:pt x="11091" y="18674"/>
                  <a:pt x="10329" y="18328"/>
                </a:cubicBezTo>
                <a:cubicBezTo>
                  <a:pt x="10277" y="17962"/>
                  <a:pt x="9869" y="17675"/>
                  <a:pt x="9494" y="17675"/>
                </a:cubicBezTo>
                <a:cubicBezTo>
                  <a:pt x="9372" y="17675"/>
                  <a:pt x="9253" y="17705"/>
                  <a:pt x="9150" y="17773"/>
                </a:cubicBezTo>
                <a:cubicBezTo>
                  <a:pt x="9081" y="17843"/>
                  <a:pt x="9012" y="17912"/>
                  <a:pt x="9012" y="17981"/>
                </a:cubicBezTo>
                <a:cubicBezTo>
                  <a:pt x="8873" y="18466"/>
                  <a:pt x="9220" y="18882"/>
                  <a:pt x="9636" y="18952"/>
                </a:cubicBezTo>
                <a:cubicBezTo>
                  <a:pt x="9982" y="18952"/>
                  <a:pt x="10260" y="18813"/>
                  <a:pt x="10329" y="18536"/>
                </a:cubicBezTo>
                <a:cubicBezTo>
                  <a:pt x="11369" y="18952"/>
                  <a:pt x="12339" y="20269"/>
                  <a:pt x="12963" y="21447"/>
                </a:cubicBezTo>
                <a:cubicBezTo>
                  <a:pt x="13171" y="22140"/>
                  <a:pt x="13448" y="22833"/>
                  <a:pt x="13656" y="23457"/>
                </a:cubicBezTo>
                <a:cubicBezTo>
                  <a:pt x="15042" y="27270"/>
                  <a:pt x="16706" y="30944"/>
                  <a:pt x="18439" y="34618"/>
                </a:cubicBezTo>
                <a:cubicBezTo>
                  <a:pt x="18023" y="34202"/>
                  <a:pt x="17677" y="33855"/>
                  <a:pt x="17261" y="33509"/>
                </a:cubicBezTo>
                <a:cubicBezTo>
                  <a:pt x="17261" y="33509"/>
                  <a:pt x="17261" y="33439"/>
                  <a:pt x="17261" y="33439"/>
                </a:cubicBezTo>
                <a:cubicBezTo>
                  <a:pt x="17053" y="33301"/>
                  <a:pt x="16914" y="33162"/>
                  <a:pt x="16706" y="32954"/>
                </a:cubicBezTo>
                <a:cubicBezTo>
                  <a:pt x="16775" y="32954"/>
                  <a:pt x="16775" y="32885"/>
                  <a:pt x="16706" y="32815"/>
                </a:cubicBezTo>
                <a:cubicBezTo>
                  <a:pt x="16290" y="32399"/>
                  <a:pt x="16013" y="31845"/>
                  <a:pt x="15874" y="31290"/>
                </a:cubicBezTo>
                <a:cubicBezTo>
                  <a:pt x="15736" y="31013"/>
                  <a:pt x="15666" y="30736"/>
                  <a:pt x="15666" y="30528"/>
                </a:cubicBezTo>
                <a:lnTo>
                  <a:pt x="15736" y="30528"/>
                </a:lnTo>
                <a:cubicBezTo>
                  <a:pt x="15770" y="30562"/>
                  <a:pt x="15805" y="30580"/>
                  <a:pt x="15831" y="30580"/>
                </a:cubicBezTo>
                <a:cubicBezTo>
                  <a:pt x="15857" y="30580"/>
                  <a:pt x="15874" y="30562"/>
                  <a:pt x="15874" y="30528"/>
                </a:cubicBezTo>
                <a:cubicBezTo>
                  <a:pt x="16006" y="30133"/>
                  <a:pt x="16013" y="29552"/>
                  <a:pt x="15540" y="29552"/>
                </a:cubicBezTo>
                <a:cubicBezTo>
                  <a:pt x="15514" y="29552"/>
                  <a:pt x="15487" y="29554"/>
                  <a:pt x="15458" y="29557"/>
                </a:cubicBezTo>
                <a:cubicBezTo>
                  <a:pt x="15320" y="29557"/>
                  <a:pt x="15181" y="29696"/>
                  <a:pt x="15112" y="29835"/>
                </a:cubicBezTo>
                <a:cubicBezTo>
                  <a:pt x="15042" y="30112"/>
                  <a:pt x="15181" y="30320"/>
                  <a:pt x="15389" y="30458"/>
                </a:cubicBezTo>
                <a:cubicBezTo>
                  <a:pt x="15458" y="30736"/>
                  <a:pt x="15528" y="31082"/>
                  <a:pt x="15597" y="31221"/>
                </a:cubicBezTo>
                <a:cubicBezTo>
                  <a:pt x="15597" y="31360"/>
                  <a:pt x="15736" y="31776"/>
                  <a:pt x="15874" y="32122"/>
                </a:cubicBezTo>
                <a:cubicBezTo>
                  <a:pt x="14904" y="30736"/>
                  <a:pt x="14072" y="29211"/>
                  <a:pt x="13517" y="27616"/>
                </a:cubicBezTo>
                <a:lnTo>
                  <a:pt x="13587" y="27616"/>
                </a:lnTo>
                <a:cubicBezTo>
                  <a:pt x="13795" y="27201"/>
                  <a:pt x="13725" y="26646"/>
                  <a:pt x="13379" y="26369"/>
                </a:cubicBezTo>
                <a:cubicBezTo>
                  <a:pt x="13247" y="26237"/>
                  <a:pt x="13115" y="26189"/>
                  <a:pt x="12983" y="26189"/>
                </a:cubicBezTo>
                <a:cubicBezTo>
                  <a:pt x="12907" y="26189"/>
                  <a:pt x="12831" y="26205"/>
                  <a:pt x="12755" y="26230"/>
                </a:cubicBezTo>
                <a:cubicBezTo>
                  <a:pt x="12339" y="26299"/>
                  <a:pt x="12408" y="26785"/>
                  <a:pt x="12478" y="27062"/>
                </a:cubicBezTo>
                <a:cubicBezTo>
                  <a:pt x="12478" y="27408"/>
                  <a:pt x="12616" y="27616"/>
                  <a:pt x="12894" y="27616"/>
                </a:cubicBezTo>
                <a:cubicBezTo>
                  <a:pt x="12944" y="27718"/>
                  <a:pt x="13032" y="27782"/>
                  <a:pt x="13130" y="27782"/>
                </a:cubicBezTo>
                <a:cubicBezTo>
                  <a:pt x="13166" y="27782"/>
                  <a:pt x="13203" y="27774"/>
                  <a:pt x="13240" y="27755"/>
                </a:cubicBezTo>
                <a:cubicBezTo>
                  <a:pt x="13864" y="29557"/>
                  <a:pt x="14765" y="31152"/>
                  <a:pt x="15944" y="32607"/>
                </a:cubicBezTo>
                <a:cubicBezTo>
                  <a:pt x="15250" y="32122"/>
                  <a:pt x="14488" y="31637"/>
                  <a:pt x="13795" y="31152"/>
                </a:cubicBezTo>
                <a:cubicBezTo>
                  <a:pt x="13864" y="31152"/>
                  <a:pt x="13864" y="31082"/>
                  <a:pt x="13795" y="31082"/>
                </a:cubicBezTo>
                <a:lnTo>
                  <a:pt x="13448" y="30944"/>
                </a:lnTo>
                <a:lnTo>
                  <a:pt x="13032" y="30597"/>
                </a:lnTo>
                <a:cubicBezTo>
                  <a:pt x="12547" y="30251"/>
                  <a:pt x="12062" y="29835"/>
                  <a:pt x="11646" y="29419"/>
                </a:cubicBezTo>
                <a:cubicBezTo>
                  <a:pt x="11230" y="28656"/>
                  <a:pt x="10883" y="27894"/>
                  <a:pt x="10606" y="27131"/>
                </a:cubicBezTo>
                <a:cubicBezTo>
                  <a:pt x="10606" y="27131"/>
                  <a:pt x="10606" y="27062"/>
                  <a:pt x="10606" y="27062"/>
                </a:cubicBezTo>
                <a:cubicBezTo>
                  <a:pt x="10052" y="25468"/>
                  <a:pt x="9636" y="23873"/>
                  <a:pt x="8942" y="22418"/>
                </a:cubicBezTo>
                <a:lnTo>
                  <a:pt x="8873" y="22418"/>
                </a:lnTo>
                <a:cubicBezTo>
                  <a:pt x="8596" y="21724"/>
                  <a:pt x="8249" y="21100"/>
                  <a:pt x="7903" y="20477"/>
                </a:cubicBezTo>
                <a:cubicBezTo>
                  <a:pt x="7868" y="20442"/>
                  <a:pt x="7833" y="20425"/>
                  <a:pt x="7799" y="20425"/>
                </a:cubicBezTo>
                <a:cubicBezTo>
                  <a:pt x="7764" y="20425"/>
                  <a:pt x="7729" y="20442"/>
                  <a:pt x="7695" y="20477"/>
                </a:cubicBezTo>
                <a:cubicBezTo>
                  <a:pt x="7556" y="20338"/>
                  <a:pt x="7417" y="20199"/>
                  <a:pt x="7279" y="20061"/>
                </a:cubicBezTo>
                <a:cubicBezTo>
                  <a:pt x="7250" y="20032"/>
                  <a:pt x="7210" y="20015"/>
                  <a:pt x="7172" y="20015"/>
                </a:cubicBezTo>
                <a:cubicBezTo>
                  <a:pt x="7118" y="20015"/>
                  <a:pt x="7071" y="20049"/>
                  <a:pt x="7071" y="20130"/>
                </a:cubicBezTo>
                <a:cubicBezTo>
                  <a:pt x="5892" y="22348"/>
                  <a:pt x="8804" y="25676"/>
                  <a:pt x="10329" y="27131"/>
                </a:cubicBezTo>
                <a:cubicBezTo>
                  <a:pt x="10537" y="27686"/>
                  <a:pt x="10814" y="28310"/>
                  <a:pt x="11091" y="28864"/>
                </a:cubicBezTo>
                <a:cubicBezTo>
                  <a:pt x="9705" y="27339"/>
                  <a:pt x="8457" y="25676"/>
                  <a:pt x="6932" y="24289"/>
                </a:cubicBezTo>
                <a:cubicBezTo>
                  <a:pt x="6170" y="22002"/>
                  <a:pt x="4506" y="18744"/>
                  <a:pt x="2080" y="17981"/>
                </a:cubicBezTo>
                <a:cubicBezTo>
                  <a:pt x="2043" y="17963"/>
                  <a:pt x="2011" y="17954"/>
                  <a:pt x="1983" y="17954"/>
                </a:cubicBezTo>
                <a:cubicBezTo>
                  <a:pt x="1909" y="17954"/>
                  <a:pt x="1872" y="18018"/>
                  <a:pt x="1872" y="18120"/>
                </a:cubicBezTo>
                <a:cubicBezTo>
                  <a:pt x="1941" y="18328"/>
                  <a:pt x="2011" y="18536"/>
                  <a:pt x="2080" y="18744"/>
                </a:cubicBezTo>
                <a:cubicBezTo>
                  <a:pt x="1941" y="18674"/>
                  <a:pt x="1803" y="18536"/>
                  <a:pt x="1664" y="18466"/>
                </a:cubicBezTo>
                <a:cubicBezTo>
                  <a:pt x="1525" y="18466"/>
                  <a:pt x="1387" y="18536"/>
                  <a:pt x="1456" y="18674"/>
                </a:cubicBezTo>
                <a:cubicBezTo>
                  <a:pt x="1733" y="20615"/>
                  <a:pt x="3744" y="23457"/>
                  <a:pt x="5962" y="24012"/>
                </a:cubicBezTo>
                <a:lnTo>
                  <a:pt x="6447" y="24497"/>
                </a:lnTo>
                <a:cubicBezTo>
                  <a:pt x="6476" y="24526"/>
                  <a:pt x="6528" y="24543"/>
                  <a:pt x="6580" y="24543"/>
                </a:cubicBezTo>
                <a:cubicBezTo>
                  <a:pt x="6653" y="24543"/>
                  <a:pt x="6724" y="24509"/>
                  <a:pt x="6724" y="24428"/>
                </a:cubicBezTo>
                <a:lnTo>
                  <a:pt x="6863" y="24428"/>
                </a:lnTo>
                <a:cubicBezTo>
                  <a:pt x="8527" y="26022"/>
                  <a:pt x="9913" y="27755"/>
                  <a:pt x="11507" y="29419"/>
                </a:cubicBezTo>
                <a:lnTo>
                  <a:pt x="11854" y="29765"/>
                </a:lnTo>
                <a:lnTo>
                  <a:pt x="12062" y="29973"/>
                </a:lnTo>
                <a:lnTo>
                  <a:pt x="11854" y="29835"/>
                </a:lnTo>
                <a:cubicBezTo>
                  <a:pt x="10606" y="28726"/>
                  <a:pt x="9428" y="27547"/>
                  <a:pt x="8319" y="26230"/>
                </a:cubicBezTo>
                <a:cubicBezTo>
                  <a:pt x="8298" y="26210"/>
                  <a:pt x="8278" y="26201"/>
                  <a:pt x="8259" y="26201"/>
                </a:cubicBezTo>
                <a:cubicBezTo>
                  <a:pt x="8215" y="26201"/>
                  <a:pt x="8180" y="26250"/>
                  <a:pt x="8180" y="26299"/>
                </a:cubicBezTo>
                <a:cubicBezTo>
                  <a:pt x="8942" y="27339"/>
                  <a:pt x="9774" y="28310"/>
                  <a:pt x="10675" y="29141"/>
                </a:cubicBezTo>
                <a:lnTo>
                  <a:pt x="10537" y="29072"/>
                </a:lnTo>
                <a:lnTo>
                  <a:pt x="10329" y="28933"/>
                </a:lnTo>
                <a:cubicBezTo>
                  <a:pt x="8630" y="27925"/>
                  <a:pt x="6728" y="26875"/>
                  <a:pt x="4965" y="26875"/>
                </a:cubicBezTo>
                <a:cubicBezTo>
                  <a:pt x="4426" y="26875"/>
                  <a:pt x="3900" y="26973"/>
                  <a:pt x="3397" y="27201"/>
                </a:cubicBezTo>
                <a:cubicBezTo>
                  <a:pt x="3258" y="27270"/>
                  <a:pt x="3258" y="27339"/>
                  <a:pt x="3328" y="27408"/>
                </a:cubicBezTo>
                <a:cubicBezTo>
                  <a:pt x="3397" y="27547"/>
                  <a:pt x="3466" y="27686"/>
                  <a:pt x="3605" y="27824"/>
                </a:cubicBezTo>
                <a:lnTo>
                  <a:pt x="3536" y="27824"/>
                </a:lnTo>
                <a:cubicBezTo>
                  <a:pt x="3466" y="27824"/>
                  <a:pt x="3466" y="27963"/>
                  <a:pt x="3536" y="27963"/>
                </a:cubicBezTo>
                <a:cubicBezTo>
                  <a:pt x="5477" y="29765"/>
                  <a:pt x="8457" y="29904"/>
                  <a:pt x="11161" y="30389"/>
                </a:cubicBezTo>
                <a:lnTo>
                  <a:pt x="12062" y="30597"/>
                </a:lnTo>
                <a:lnTo>
                  <a:pt x="12131" y="30597"/>
                </a:lnTo>
                <a:lnTo>
                  <a:pt x="12478" y="30666"/>
                </a:lnTo>
                <a:lnTo>
                  <a:pt x="13102" y="31152"/>
                </a:lnTo>
                <a:cubicBezTo>
                  <a:pt x="13102" y="31172"/>
                  <a:pt x="13113" y="31180"/>
                  <a:pt x="13129" y="31180"/>
                </a:cubicBezTo>
                <a:cubicBezTo>
                  <a:pt x="13165" y="31180"/>
                  <a:pt x="13220" y="31131"/>
                  <a:pt x="13171" y="31082"/>
                </a:cubicBezTo>
                <a:lnTo>
                  <a:pt x="12894" y="30805"/>
                </a:lnTo>
                <a:lnTo>
                  <a:pt x="12894" y="30805"/>
                </a:lnTo>
                <a:lnTo>
                  <a:pt x="13171" y="30874"/>
                </a:lnTo>
                <a:cubicBezTo>
                  <a:pt x="13587" y="31221"/>
                  <a:pt x="14072" y="31568"/>
                  <a:pt x="14488" y="31845"/>
                </a:cubicBezTo>
                <a:cubicBezTo>
                  <a:pt x="14218" y="31796"/>
                  <a:pt x="13948" y="31773"/>
                  <a:pt x="13681" y="31773"/>
                </a:cubicBezTo>
                <a:cubicBezTo>
                  <a:pt x="13194" y="31773"/>
                  <a:pt x="12717" y="31849"/>
                  <a:pt x="12270" y="31983"/>
                </a:cubicBezTo>
                <a:cubicBezTo>
                  <a:pt x="12200" y="31914"/>
                  <a:pt x="12200" y="31914"/>
                  <a:pt x="12131" y="31845"/>
                </a:cubicBezTo>
                <a:cubicBezTo>
                  <a:pt x="12027" y="31776"/>
                  <a:pt x="11906" y="31741"/>
                  <a:pt x="11785" y="31741"/>
                </a:cubicBezTo>
                <a:cubicBezTo>
                  <a:pt x="11663" y="31741"/>
                  <a:pt x="11542" y="31776"/>
                  <a:pt x="11438" y="31845"/>
                </a:cubicBezTo>
                <a:cubicBezTo>
                  <a:pt x="11161" y="32122"/>
                  <a:pt x="11299" y="32538"/>
                  <a:pt x="11646" y="32677"/>
                </a:cubicBezTo>
                <a:cubicBezTo>
                  <a:pt x="11646" y="32697"/>
                  <a:pt x="11652" y="32705"/>
                  <a:pt x="11660" y="32705"/>
                </a:cubicBezTo>
                <a:cubicBezTo>
                  <a:pt x="11681" y="32705"/>
                  <a:pt x="11715" y="32656"/>
                  <a:pt x="11715" y="32607"/>
                </a:cubicBezTo>
                <a:cubicBezTo>
                  <a:pt x="11646" y="32469"/>
                  <a:pt x="11507" y="32261"/>
                  <a:pt x="11577" y="32053"/>
                </a:cubicBezTo>
                <a:cubicBezTo>
                  <a:pt x="11626" y="32004"/>
                  <a:pt x="11744" y="31955"/>
                  <a:pt x="11858" y="31955"/>
                </a:cubicBezTo>
                <a:cubicBezTo>
                  <a:pt x="11905" y="31955"/>
                  <a:pt x="11952" y="31963"/>
                  <a:pt x="11992" y="31983"/>
                </a:cubicBezTo>
                <a:lnTo>
                  <a:pt x="11715" y="32122"/>
                </a:lnTo>
                <a:cubicBezTo>
                  <a:pt x="11656" y="32182"/>
                  <a:pt x="11699" y="32344"/>
                  <a:pt x="11800" y="32344"/>
                </a:cubicBezTo>
                <a:cubicBezTo>
                  <a:pt x="11816" y="32344"/>
                  <a:pt x="11834" y="32340"/>
                  <a:pt x="11854" y="32330"/>
                </a:cubicBezTo>
                <a:lnTo>
                  <a:pt x="12062" y="32261"/>
                </a:lnTo>
                <a:lnTo>
                  <a:pt x="12062" y="32261"/>
                </a:lnTo>
                <a:cubicBezTo>
                  <a:pt x="12062" y="32399"/>
                  <a:pt x="11992" y="32607"/>
                  <a:pt x="11923" y="32746"/>
                </a:cubicBezTo>
                <a:cubicBezTo>
                  <a:pt x="11870" y="32786"/>
                  <a:pt x="11812" y="32803"/>
                  <a:pt x="11753" y="32803"/>
                </a:cubicBezTo>
                <a:cubicBezTo>
                  <a:pt x="11500" y="32803"/>
                  <a:pt x="11217" y="32498"/>
                  <a:pt x="11161" y="32330"/>
                </a:cubicBezTo>
                <a:cubicBezTo>
                  <a:pt x="11120" y="32289"/>
                  <a:pt x="11085" y="32273"/>
                  <a:pt x="11058" y="32273"/>
                </a:cubicBezTo>
                <a:cubicBezTo>
                  <a:pt x="10993" y="32273"/>
                  <a:pt x="10973" y="32371"/>
                  <a:pt x="11022" y="32469"/>
                </a:cubicBezTo>
                <a:cubicBezTo>
                  <a:pt x="11132" y="32688"/>
                  <a:pt x="11458" y="33037"/>
                  <a:pt x="11760" y="33037"/>
                </a:cubicBezTo>
                <a:cubicBezTo>
                  <a:pt x="11841" y="33037"/>
                  <a:pt x="11920" y="33012"/>
                  <a:pt x="11992" y="32954"/>
                </a:cubicBezTo>
                <a:cubicBezTo>
                  <a:pt x="12270" y="32746"/>
                  <a:pt x="12339" y="32469"/>
                  <a:pt x="12270" y="32122"/>
                </a:cubicBezTo>
                <a:cubicBezTo>
                  <a:pt x="12658" y="32011"/>
                  <a:pt x="13046" y="31956"/>
                  <a:pt x="13430" y="31956"/>
                </a:cubicBezTo>
                <a:cubicBezTo>
                  <a:pt x="14005" y="31956"/>
                  <a:pt x="14571" y="32081"/>
                  <a:pt x="15112" y="32330"/>
                </a:cubicBezTo>
                <a:cubicBezTo>
                  <a:pt x="15736" y="32815"/>
                  <a:pt x="16360" y="33231"/>
                  <a:pt x="16914" y="33647"/>
                </a:cubicBezTo>
                <a:cubicBezTo>
                  <a:pt x="16013" y="33855"/>
                  <a:pt x="15112" y="34063"/>
                  <a:pt x="14141" y="34202"/>
                </a:cubicBezTo>
                <a:lnTo>
                  <a:pt x="13587" y="34063"/>
                </a:lnTo>
                <a:cubicBezTo>
                  <a:pt x="12270" y="33647"/>
                  <a:pt x="10953" y="33301"/>
                  <a:pt x="9636" y="33093"/>
                </a:cubicBezTo>
                <a:cubicBezTo>
                  <a:pt x="9511" y="33065"/>
                  <a:pt x="9350" y="33051"/>
                  <a:pt x="9171" y="33051"/>
                </a:cubicBezTo>
                <a:cubicBezTo>
                  <a:pt x="8454" y="33051"/>
                  <a:pt x="7445" y="33273"/>
                  <a:pt x="7279" y="33716"/>
                </a:cubicBezTo>
                <a:lnTo>
                  <a:pt x="7140" y="33786"/>
                </a:lnTo>
                <a:cubicBezTo>
                  <a:pt x="7071" y="33786"/>
                  <a:pt x="7002" y="33855"/>
                  <a:pt x="7071" y="33924"/>
                </a:cubicBezTo>
                <a:cubicBezTo>
                  <a:pt x="7279" y="34202"/>
                  <a:pt x="7487" y="34410"/>
                  <a:pt x="7833" y="34548"/>
                </a:cubicBezTo>
                <a:cubicBezTo>
                  <a:pt x="8733" y="35088"/>
                  <a:pt x="9671" y="35290"/>
                  <a:pt x="10620" y="35290"/>
                </a:cubicBezTo>
                <a:cubicBezTo>
                  <a:pt x="11866" y="35290"/>
                  <a:pt x="13130" y="34942"/>
                  <a:pt x="14349" y="34548"/>
                </a:cubicBezTo>
                <a:lnTo>
                  <a:pt x="14696" y="34687"/>
                </a:lnTo>
                <a:cubicBezTo>
                  <a:pt x="14835" y="34687"/>
                  <a:pt x="14904" y="34548"/>
                  <a:pt x="14835" y="34410"/>
                </a:cubicBezTo>
                <a:lnTo>
                  <a:pt x="15181" y="34271"/>
                </a:lnTo>
                <a:cubicBezTo>
                  <a:pt x="15805" y="34202"/>
                  <a:pt x="16429" y="33994"/>
                  <a:pt x="17053" y="33786"/>
                </a:cubicBezTo>
                <a:cubicBezTo>
                  <a:pt x="17746" y="34340"/>
                  <a:pt x="18439" y="34964"/>
                  <a:pt x="19063" y="35657"/>
                </a:cubicBezTo>
                <a:cubicBezTo>
                  <a:pt x="20241" y="38222"/>
                  <a:pt x="21420" y="40787"/>
                  <a:pt x="22529" y="43352"/>
                </a:cubicBezTo>
                <a:cubicBezTo>
                  <a:pt x="22555" y="43405"/>
                  <a:pt x="22602" y="43427"/>
                  <a:pt x="22646" y="43427"/>
                </a:cubicBezTo>
                <a:cubicBezTo>
                  <a:pt x="22717" y="43427"/>
                  <a:pt x="22780" y="43368"/>
                  <a:pt x="22737" y="43282"/>
                </a:cubicBezTo>
                <a:cubicBezTo>
                  <a:pt x="22044" y="41342"/>
                  <a:pt x="21281" y="39539"/>
                  <a:pt x="20449" y="37668"/>
                </a:cubicBezTo>
                <a:cubicBezTo>
                  <a:pt x="20103" y="36489"/>
                  <a:pt x="20103" y="35172"/>
                  <a:pt x="20449" y="33994"/>
                </a:cubicBezTo>
                <a:cubicBezTo>
                  <a:pt x="20449" y="34202"/>
                  <a:pt x="20519" y="34410"/>
                  <a:pt x="20588" y="34618"/>
                </a:cubicBezTo>
                <a:cubicBezTo>
                  <a:pt x="20629" y="34699"/>
                  <a:pt x="20693" y="34732"/>
                  <a:pt x="20753" y="34732"/>
                </a:cubicBezTo>
                <a:cubicBezTo>
                  <a:pt x="20796" y="34732"/>
                  <a:pt x="20837" y="34716"/>
                  <a:pt x="20865" y="34687"/>
                </a:cubicBezTo>
                <a:cubicBezTo>
                  <a:pt x="21558" y="33994"/>
                  <a:pt x="22044" y="33093"/>
                  <a:pt x="22252" y="32122"/>
                </a:cubicBezTo>
                <a:cubicBezTo>
                  <a:pt x="22598" y="31290"/>
                  <a:pt x="22806" y="30458"/>
                  <a:pt x="22945" y="29557"/>
                </a:cubicBezTo>
                <a:cubicBezTo>
                  <a:pt x="23222" y="28518"/>
                  <a:pt x="23361" y="27131"/>
                  <a:pt x="22737" y="26230"/>
                </a:cubicBezTo>
                <a:lnTo>
                  <a:pt x="22598" y="26230"/>
                </a:lnTo>
                <a:cubicBezTo>
                  <a:pt x="22564" y="26195"/>
                  <a:pt x="22512" y="26178"/>
                  <a:pt x="22460" y="26178"/>
                </a:cubicBezTo>
                <a:cubicBezTo>
                  <a:pt x="22408" y="26178"/>
                  <a:pt x="22356" y="26195"/>
                  <a:pt x="22321" y="26230"/>
                </a:cubicBezTo>
                <a:cubicBezTo>
                  <a:pt x="21974" y="26507"/>
                  <a:pt x="21697" y="26785"/>
                  <a:pt x="21489" y="27201"/>
                </a:cubicBezTo>
                <a:cubicBezTo>
                  <a:pt x="21466" y="27177"/>
                  <a:pt x="21443" y="27170"/>
                  <a:pt x="21422" y="27170"/>
                </a:cubicBezTo>
                <a:cubicBezTo>
                  <a:pt x="21381" y="27170"/>
                  <a:pt x="21350" y="27201"/>
                  <a:pt x="21350" y="27201"/>
                </a:cubicBezTo>
                <a:cubicBezTo>
                  <a:pt x="20172" y="28448"/>
                  <a:pt x="19756" y="31221"/>
                  <a:pt x="20241" y="33162"/>
                </a:cubicBezTo>
                <a:cubicBezTo>
                  <a:pt x="19895" y="34340"/>
                  <a:pt x="19756" y="35588"/>
                  <a:pt x="19895" y="36905"/>
                </a:cubicBezTo>
                <a:cubicBezTo>
                  <a:pt x="19410" y="35727"/>
                  <a:pt x="18855" y="34548"/>
                  <a:pt x="18370" y="33439"/>
                </a:cubicBezTo>
                <a:cubicBezTo>
                  <a:pt x="18439" y="33439"/>
                  <a:pt x="18508" y="33439"/>
                  <a:pt x="18508" y="33301"/>
                </a:cubicBezTo>
                <a:cubicBezTo>
                  <a:pt x="17746" y="31568"/>
                  <a:pt x="17538" y="29696"/>
                  <a:pt x="17885" y="27894"/>
                </a:cubicBezTo>
                <a:lnTo>
                  <a:pt x="18023" y="27894"/>
                </a:lnTo>
                <a:cubicBezTo>
                  <a:pt x="19202" y="26923"/>
                  <a:pt x="19479" y="24566"/>
                  <a:pt x="19756" y="23180"/>
                </a:cubicBezTo>
                <a:cubicBezTo>
                  <a:pt x="19895" y="22140"/>
                  <a:pt x="20380" y="19160"/>
                  <a:pt x="19063" y="18605"/>
                </a:cubicBezTo>
                <a:cubicBezTo>
                  <a:pt x="18954" y="18523"/>
                  <a:pt x="18833" y="18484"/>
                  <a:pt x="18715" y="18484"/>
                </a:cubicBezTo>
                <a:cubicBezTo>
                  <a:pt x="18534" y="18484"/>
                  <a:pt x="18357" y="18576"/>
                  <a:pt x="18231" y="18744"/>
                </a:cubicBezTo>
                <a:cubicBezTo>
                  <a:pt x="18174" y="18715"/>
                  <a:pt x="18116" y="18698"/>
                  <a:pt x="18069" y="18698"/>
                </a:cubicBezTo>
                <a:cubicBezTo>
                  <a:pt x="18001" y="18698"/>
                  <a:pt x="17954" y="18732"/>
                  <a:pt x="17954" y="18813"/>
                </a:cubicBezTo>
                <a:cubicBezTo>
                  <a:pt x="17469" y="19645"/>
                  <a:pt x="16706" y="23735"/>
                  <a:pt x="17330" y="25329"/>
                </a:cubicBezTo>
                <a:cubicBezTo>
                  <a:pt x="17191" y="26161"/>
                  <a:pt x="17330" y="26993"/>
                  <a:pt x="17677" y="27755"/>
                </a:cubicBezTo>
                <a:cubicBezTo>
                  <a:pt x="17469" y="29349"/>
                  <a:pt x="17538" y="31013"/>
                  <a:pt x="18023" y="32538"/>
                </a:cubicBezTo>
                <a:lnTo>
                  <a:pt x="16706" y="29627"/>
                </a:lnTo>
                <a:cubicBezTo>
                  <a:pt x="16706" y="29627"/>
                  <a:pt x="16706" y="29557"/>
                  <a:pt x="16706" y="29557"/>
                </a:cubicBezTo>
                <a:cubicBezTo>
                  <a:pt x="16221" y="28587"/>
                  <a:pt x="15944" y="27478"/>
                  <a:pt x="15944" y="26369"/>
                </a:cubicBezTo>
                <a:lnTo>
                  <a:pt x="15944" y="24982"/>
                </a:lnTo>
                <a:cubicBezTo>
                  <a:pt x="15944" y="24913"/>
                  <a:pt x="15944" y="24844"/>
                  <a:pt x="15944" y="24774"/>
                </a:cubicBezTo>
                <a:cubicBezTo>
                  <a:pt x="16013" y="24844"/>
                  <a:pt x="16082" y="24913"/>
                  <a:pt x="16152" y="24913"/>
                </a:cubicBezTo>
                <a:cubicBezTo>
                  <a:pt x="16172" y="24933"/>
                  <a:pt x="16198" y="24942"/>
                  <a:pt x="16225" y="24942"/>
                </a:cubicBezTo>
                <a:cubicBezTo>
                  <a:pt x="16290" y="24942"/>
                  <a:pt x="16360" y="24893"/>
                  <a:pt x="16360" y="24844"/>
                </a:cubicBezTo>
                <a:cubicBezTo>
                  <a:pt x="16567" y="24289"/>
                  <a:pt x="16429" y="23457"/>
                  <a:pt x="15736" y="23319"/>
                </a:cubicBezTo>
                <a:cubicBezTo>
                  <a:pt x="15666" y="23319"/>
                  <a:pt x="15597" y="23388"/>
                  <a:pt x="15597" y="23457"/>
                </a:cubicBezTo>
                <a:cubicBezTo>
                  <a:pt x="15389" y="23804"/>
                  <a:pt x="15458" y="24289"/>
                  <a:pt x="15736" y="24636"/>
                </a:cubicBezTo>
                <a:cubicBezTo>
                  <a:pt x="15666" y="25676"/>
                  <a:pt x="15736" y="26715"/>
                  <a:pt x="15874" y="27686"/>
                </a:cubicBezTo>
                <a:cubicBezTo>
                  <a:pt x="15528" y="26923"/>
                  <a:pt x="15181" y="26091"/>
                  <a:pt x="14904" y="25260"/>
                </a:cubicBezTo>
                <a:cubicBezTo>
                  <a:pt x="14627" y="23873"/>
                  <a:pt x="14488" y="22487"/>
                  <a:pt x="14419" y="21170"/>
                </a:cubicBezTo>
                <a:cubicBezTo>
                  <a:pt x="14488" y="21100"/>
                  <a:pt x="14557" y="21100"/>
                  <a:pt x="14557" y="21031"/>
                </a:cubicBezTo>
                <a:cubicBezTo>
                  <a:pt x="14765" y="19991"/>
                  <a:pt x="14835" y="18952"/>
                  <a:pt x="14973" y="17843"/>
                </a:cubicBezTo>
                <a:cubicBezTo>
                  <a:pt x="15042" y="17427"/>
                  <a:pt x="15112" y="17011"/>
                  <a:pt x="15181" y="16595"/>
                </a:cubicBezTo>
                <a:cubicBezTo>
                  <a:pt x="15458" y="14515"/>
                  <a:pt x="15597" y="12436"/>
                  <a:pt x="15597" y="10356"/>
                </a:cubicBezTo>
                <a:cubicBezTo>
                  <a:pt x="15597" y="10252"/>
                  <a:pt x="15528" y="10200"/>
                  <a:pt x="15458" y="10200"/>
                </a:cubicBezTo>
                <a:cubicBezTo>
                  <a:pt x="15389" y="10200"/>
                  <a:pt x="15320" y="10252"/>
                  <a:pt x="15320" y="10356"/>
                </a:cubicBezTo>
                <a:cubicBezTo>
                  <a:pt x="15320" y="10564"/>
                  <a:pt x="15320" y="10703"/>
                  <a:pt x="15250" y="10911"/>
                </a:cubicBezTo>
                <a:cubicBezTo>
                  <a:pt x="15181" y="10495"/>
                  <a:pt x="15042" y="10079"/>
                  <a:pt x="14835" y="9802"/>
                </a:cubicBezTo>
                <a:cubicBezTo>
                  <a:pt x="14718" y="9632"/>
                  <a:pt x="14604" y="9559"/>
                  <a:pt x="14495" y="9559"/>
                </a:cubicBezTo>
                <a:cubicBezTo>
                  <a:pt x="13894" y="9559"/>
                  <a:pt x="13438" y="11764"/>
                  <a:pt x="13379" y="11881"/>
                </a:cubicBezTo>
                <a:cubicBezTo>
                  <a:pt x="13102" y="14654"/>
                  <a:pt x="13310" y="17496"/>
                  <a:pt x="14072" y="20199"/>
                </a:cubicBezTo>
                <a:cubicBezTo>
                  <a:pt x="14072" y="21516"/>
                  <a:pt x="14211" y="22833"/>
                  <a:pt x="14419" y="24220"/>
                </a:cubicBezTo>
                <a:cubicBezTo>
                  <a:pt x="14349" y="24012"/>
                  <a:pt x="14280" y="23804"/>
                  <a:pt x="14211" y="23596"/>
                </a:cubicBezTo>
                <a:cubicBezTo>
                  <a:pt x="13379" y="21447"/>
                  <a:pt x="12616" y="19298"/>
                  <a:pt x="11785" y="17080"/>
                </a:cubicBezTo>
                <a:cubicBezTo>
                  <a:pt x="11715" y="15832"/>
                  <a:pt x="11646" y="14654"/>
                  <a:pt x="11577" y="13475"/>
                </a:cubicBezTo>
                <a:cubicBezTo>
                  <a:pt x="11577" y="13129"/>
                  <a:pt x="11646" y="12782"/>
                  <a:pt x="11646" y="12436"/>
                </a:cubicBezTo>
                <a:lnTo>
                  <a:pt x="11646" y="12644"/>
                </a:lnTo>
                <a:lnTo>
                  <a:pt x="11646" y="14377"/>
                </a:lnTo>
                <a:cubicBezTo>
                  <a:pt x="11646" y="14481"/>
                  <a:pt x="11733" y="14533"/>
                  <a:pt x="11819" y="14533"/>
                </a:cubicBezTo>
                <a:cubicBezTo>
                  <a:pt x="11906" y="14533"/>
                  <a:pt x="11992" y="14481"/>
                  <a:pt x="11992" y="14377"/>
                </a:cubicBezTo>
                <a:cubicBezTo>
                  <a:pt x="11992" y="14169"/>
                  <a:pt x="11992" y="13822"/>
                  <a:pt x="11992" y="13475"/>
                </a:cubicBezTo>
                <a:cubicBezTo>
                  <a:pt x="11992" y="12366"/>
                  <a:pt x="11923" y="11257"/>
                  <a:pt x="11854" y="10217"/>
                </a:cubicBezTo>
                <a:cubicBezTo>
                  <a:pt x="11785" y="9524"/>
                  <a:pt x="11715" y="8692"/>
                  <a:pt x="11507" y="7861"/>
                </a:cubicBezTo>
                <a:cubicBezTo>
                  <a:pt x="11577" y="6682"/>
                  <a:pt x="11438" y="5504"/>
                  <a:pt x="11091" y="4395"/>
                </a:cubicBezTo>
                <a:cubicBezTo>
                  <a:pt x="11065" y="4342"/>
                  <a:pt x="11018" y="4319"/>
                  <a:pt x="10971" y="4319"/>
                </a:cubicBezTo>
                <a:cubicBezTo>
                  <a:pt x="10893" y="4319"/>
                  <a:pt x="10814" y="4378"/>
                  <a:pt x="10814" y="4464"/>
                </a:cubicBezTo>
                <a:lnTo>
                  <a:pt x="10814" y="5573"/>
                </a:lnTo>
                <a:cubicBezTo>
                  <a:pt x="10467" y="4880"/>
                  <a:pt x="9982" y="4187"/>
                  <a:pt x="9358" y="3771"/>
                </a:cubicBezTo>
                <a:cubicBezTo>
                  <a:pt x="9301" y="3742"/>
                  <a:pt x="9255" y="3725"/>
                  <a:pt x="9217" y="3725"/>
                </a:cubicBezTo>
                <a:cubicBezTo>
                  <a:pt x="9162" y="3725"/>
                  <a:pt x="9122" y="3759"/>
                  <a:pt x="9081" y="3840"/>
                </a:cubicBezTo>
                <a:cubicBezTo>
                  <a:pt x="8596" y="5019"/>
                  <a:pt x="9012" y="6266"/>
                  <a:pt x="9358" y="7445"/>
                </a:cubicBezTo>
                <a:cubicBezTo>
                  <a:pt x="9913" y="9178"/>
                  <a:pt x="10121" y="11119"/>
                  <a:pt x="11022" y="12713"/>
                </a:cubicBezTo>
                <a:cubicBezTo>
                  <a:pt x="11022" y="13060"/>
                  <a:pt x="11091" y="13337"/>
                  <a:pt x="11161" y="13614"/>
                </a:cubicBezTo>
                <a:cubicBezTo>
                  <a:pt x="11161" y="13683"/>
                  <a:pt x="11230" y="13753"/>
                  <a:pt x="11299" y="13753"/>
                </a:cubicBezTo>
                <a:cubicBezTo>
                  <a:pt x="11369" y="14585"/>
                  <a:pt x="11438" y="15555"/>
                  <a:pt x="11507" y="16456"/>
                </a:cubicBezTo>
                <a:cubicBezTo>
                  <a:pt x="10953" y="15000"/>
                  <a:pt x="10329" y="13614"/>
                  <a:pt x="9705" y="12158"/>
                </a:cubicBezTo>
                <a:cubicBezTo>
                  <a:pt x="9705" y="12158"/>
                  <a:pt x="9844" y="12158"/>
                  <a:pt x="9774" y="12089"/>
                </a:cubicBezTo>
                <a:cubicBezTo>
                  <a:pt x="9566" y="11742"/>
                  <a:pt x="9358" y="11327"/>
                  <a:pt x="9081" y="11049"/>
                </a:cubicBezTo>
                <a:cubicBezTo>
                  <a:pt x="8527" y="9802"/>
                  <a:pt x="7903" y="8623"/>
                  <a:pt x="7140" y="7514"/>
                </a:cubicBezTo>
                <a:cubicBezTo>
                  <a:pt x="7279" y="7445"/>
                  <a:pt x="7279" y="7375"/>
                  <a:pt x="7140" y="7306"/>
                </a:cubicBezTo>
                <a:cubicBezTo>
                  <a:pt x="7071" y="7306"/>
                  <a:pt x="7002" y="7237"/>
                  <a:pt x="6932" y="7167"/>
                </a:cubicBezTo>
                <a:cubicBezTo>
                  <a:pt x="6863" y="7098"/>
                  <a:pt x="6863" y="7098"/>
                  <a:pt x="6794" y="7029"/>
                </a:cubicBezTo>
                <a:cubicBezTo>
                  <a:pt x="6863" y="6959"/>
                  <a:pt x="6863" y="6890"/>
                  <a:pt x="6794" y="6890"/>
                </a:cubicBezTo>
                <a:cubicBezTo>
                  <a:pt x="5892" y="4187"/>
                  <a:pt x="4090" y="1137"/>
                  <a:pt x="1317" y="28"/>
                </a:cubicBezTo>
                <a:cubicBezTo>
                  <a:pt x="1299" y="9"/>
                  <a:pt x="1275" y="0"/>
                  <a:pt x="125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2D2AB"/>
        </a:solidFill>
      </p:bgPr>
    </p:bg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8"/>
          <p:cNvSpPr txBox="1"/>
          <p:nvPr>
            <p:ph type="title"/>
          </p:nvPr>
        </p:nvSpPr>
        <p:spPr>
          <a:xfrm>
            <a:off x="379400" y="3006100"/>
            <a:ext cx="2571300" cy="108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000">
                <a:latin typeface="Karla"/>
                <a:ea typeface="Karla"/>
                <a:cs typeface="Karla"/>
                <a:sym typeface="Karla"/>
              </a:rPr>
              <a:t>Ensure that users understand the willow metaphor</a:t>
            </a:r>
            <a:endParaRPr b="0" sz="20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84" name="Google Shape;284;p48"/>
          <p:cNvSpPr txBox="1"/>
          <p:nvPr>
            <p:ph type="title"/>
          </p:nvPr>
        </p:nvSpPr>
        <p:spPr>
          <a:xfrm>
            <a:off x="757975" y="390375"/>
            <a:ext cx="5731800" cy="108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Karla"/>
                <a:ea typeface="Karla"/>
                <a:cs typeface="Karla"/>
                <a:sym typeface="Karla"/>
              </a:rPr>
              <a:t>Study goals</a:t>
            </a:r>
            <a:endParaRPr sz="30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85" name="Google Shape;285;p48"/>
          <p:cNvSpPr txBox="1"/>
          <p:nvPr>
            <p:ph type="title"/>
          </p:nvPr>
        </p:nvSpPr>
        <p:spPr>
          <a:xfrm>
            <a:off x="3408450" y="3006100"/>
            <a:ext cx="2327100" cy="108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000">
                <a:latin typeface="Karla"/>
                <a:ea typeface="Karla"/>
                <a:cs typeface="Karla"/>
                <a:sym typeface="Karla"/>
              </a:rPr>
              <a:t>Assess interest in and motivation to use the app</a:t>
            </a:r>
            <a:endParaRPr b="0" sz="2000">
              <a:latin typeface="Karla"/>
              <a:ea typeface="Karla"/>
              <a:cs typeface="Karla"/>
              <a:sym typeface="Karla"/>
            </a:endParaRPr>
          </a:p>
        </p:txBody>
      </p:sp>
      <p:grpSp>
        <p:nvGrpSpPr>
          <p:cNvPr id="286" name="Google Shape;286;p48"/>
          <p:cNvGrpSpPr/>
          <p:nvPr/>
        </p:nvGrpSpPr>
        <p:grpSpPr>
          <a:xfrm>
            <a:off x="567054" y="1418573"/>
            <a:ext cx="2152419" cy="1714511"/>
            <a:chOff x="2309850" y="1507650"/>
            <a:chExt cx="1170875" cy="912799"/>
          </a:xfrm>
        </p:grpSpPr>
        <p:pic>
          <p:nvPicPr>
            <p:cNvPr id="287" name="Google Shape;287;p48"/>
            <p:cNvPicPr preferRelativeResize="0"/>
            <p:nvPr/>
          </p:nvPicPr>
          <p:blipFill>
            <a:blip r:embed="rId3">
              <a:alphaModFix amt="90000"/>
            </a:blip>
            <a:stretch>
              <a:fillRect/>
            </a:stretch>
          </p:blipFill>
          <p:spPr>
            <a:xfrm rot="4277572">
              <a:off x="2587426" y="1450207"/>
              <a:ext cx="615722" cy="10276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8" name="Google Shape;288;p48"/>
            <p:cNvSpPr/>
            <p:nvPr/>
          </p:nvSpPr>
          <p:spPr>
            <a:xfrm>
              <a:off x="2765665" y="1754278"/>
              <a:ext cx="259238" cy="337441"/>
            </a:xfrm>
            <a:custGeom>
              <a:rect b="b" l="l" r="r" t="t"/>
              <a:pathLst>
                <a:path extrusionOk="0" h="12099" w="9295">
                  <a:moveTo>
                    <a:pt x="4601" y="1"/>
                  </a:moveTo>
                  <a:cubicBezTo>
                    <a:pt x="3624" y="1"/>
                    <a:pt x="2836" y="788"/>
                    <a:pt x="2836" y="1796"/>
                  </a:cubicBezTo>
                  <a:cubicBezTo>
                    <a:pt x="2836" y="2647"/>
                    <a:pt x="3467" y="3372"/>
                    <a:pt x="4254" y="3529"/>
                  </a:cubicBezTo>
                  <a:lnTo>
                    <a:pt x="4254" y="4789"/>
                  </a:lnTo>
                  <a:cubicBezTo>
                    <a:pt x="3656" y="4033"/>
                    <a:pt x="2742" y="3561"/>
                    <a:pt x="1765" y="3561"/>
                  </a:cubicBezTo>
                  <a:lnTo>
                    <a:pt x="348" y="3561"/>
                  </a:lnTo>
                  <a:cubicBezTo>
                    <a:pt x="158" y="3561"/>
                    <a:pt x="1" y="3718"/>
                    <a:pt x="1" y="3907"/>
                  </a:cubicBezTo>
                  <a:cubicBezTo>
                    <a:pt x="1" y="5671"/>
                    <a:pt x="1450" y="7152"/>
                    <a:pt x="3214" y="7152"/>
                  </a:cubicBezTo>
                  <a:lnTo>
                    <a:pt x="4286" y="7152"/>
                  </a:lnTo>
                  <a:lnTo>
                    <a:pt x="4286" y="9988"/>
                  </a:lnTo>
                  <a:cubicBezTo>
                    <a:pt x="3845" y="9547"/>
                    <a:pt x="3340" y="9231"/>
                    <a:pt x="2805" y="9042"/>
                  </a:cubicBezTo>
                  <a:cubicBezTo>
                    <a:pt x="2836" y="8885"/>
                    <a:pt x="2868" y="8727"/>
                    <a:pt x="2868" y="8570"/>
                  </a:cubicBezTo>
                  <a:cubicBezTo>
                    <a:pt x="2868" y="7782"/>
                    <a:pt x="2238" y="7152"/>
                    <a:pt x="1450" y="7152"/>
                  </a:cubicBezTo>
                  <a:cubicBezTo>
                    <a:pt x="663" y="7152"/>
                    <a:pt x="32" y="7782"/>
                    <a:pt x="32" y="8570"/>
                  </a:cubicBezTo>
                  <a:cubicBezTo>
                    <a:pt x="32" y="9358"/>
                    <a:pt x="663" y="9988"/>
                    <a:pt x="1450" y="9988"/>
                  </a:cubicBezTo>
                  <a:cubicBezTo>
                    <a:pt x="1797" y="9988"/>
                    <a:pt x="2112" y="9862"/>
                    <a:pt x="2364" y="9610"/>
                  </a:cubicBezTo>
                  <a:cubicBezTo>
                    <a:pt x="3183" y="9830"/>
                    <a:pt x="3908" y="10366"/>
                    <a:pt x="4286" y="11122"/>
                  </a:cubicBezTo>
                  <a:lnTo>
                    <a:pt x="4286" y="11752"/>
                  </a:lnTo>
                  <a:cubicBezTo>
                    <a:pt x="4286" y="11941"/>
                    <a:pt x="4443" y="12098"/>
                    <a:pt x="4632" y="12098"/>
                  </a:cubicBezTo>
                  <a:cubicBezTo>
                    <a:pt x="4853" y="12098"/>
                    <a:pt x="5010" y="11941"/>
                    <a:pt x="5010" y="11752"/>
                  </a:cubicBezTo>
                  <a:lnTo>
                    <a:pt x="5010" y="11342"/>
                  </a:lnTo>
                  <a:lnTo>
                    <a:pt x="6050" y="11342"/>
                  </a:lnTo>
                  <a:cubicBezTo>
                    <a:pt x="7846" y="11342"/>
                    <a:pt x="9295" y="9893"/>
                    <a:pt x="9295" y="8129"/>
                  </a:cubicBezTo>
                  <a:cubicBezTo>
                    <a:pt x="9200" y="7971"/>
                    <a:pt x="9043" y="7814"/>
                    <a:pt x="8854" y="7814"/>
                  </a:cubicBezTo>
                  <a:lnTo>
                    <a:pt x="7436" y="7814"/>
                  </a:lnTo>
                  <a:cubicBezTo>
                    <a:pt x="6428" y="7814"/>
                    <a:pt x="5546" y="8286"/>
                    <a:pt x="4947" y="9042"/>
                  </a:cubicBezTo>
                  <a:lnTo>
                    <a:pt x="4947" y="6837"/>
                  </a:lnTo>
                  <a:cubicBezTo>
                    <a:pt x="5357" y="6081"/>
                    <a:pt x="6050" y="5545"/>
                    <a:pt x="6901" y="5325"/>
                  </a:cubicBezTo>
                  <a:cubicBezTo>
                    <a:pt x="7121" y="5545"/>
                    <a:pt x="7436" y="5671"/>
                    <a:pt x="7814" y="5671"/>
                  </a:cubicBezTo>
                  <a:cubicBezTo>
                    <a:pt x="8602" y="5671"/>
                    <a:pt x="9200" y="5041"/>
                    <a:pt x="9200" y="4254"/>
                  </a:cubicBezTo>
                  <a:cubicBezTo>
                    <a:pt x="9200" y="3466"/>
                    <a:pt x="8602" y="2836"/>
                    <a:pt x="7814" y="2836"/>
                  </a:cubicBezTo>
                  <a:cubicBezTo>
                    <a:pt x="7027" y="2836"/>
                    <a:pt x="6396" y="3466"/>
                    <a:pt x="6396" y="4254"/>
                  </a:cubicBezTo>
                  <a:cubicBezTo>
                    <a:pt x="6396" y="4411"/>
                    <a:pt x="6428" y="4569"/>
                    <a:pt x="6459" y="4726"/>
                  </a:cubicBezTo>
                  <a:cubicBezTo>
                    <a:pt x="5861" y="4947"/>
                    <a:pt x="5357" y="5262"/>
                    <a:pt x="4947" y="5671"/>
                  </a:cubicBezTo>
                  <a:lnTo>
                    <a:pt x="4947" y="3529"/>
                  </a:lnTo>
                  <a:cubicBezTo>
                    <a:pt x="5798" y="3372"/>
                    <a:pt x="6365" y="2615"/>
                    <a:pt x="6365" y="1796"/>
                  </a:cubicBezTo>
                  <a:cubicBezTo>
                    <a:pt x="6365" y="788"/>
                    <a:pt x="5577" y="1"/>
                    <a:pt x="46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9" name="Google Shape;289;p48"/>
          <p:cNvGrpSpPr/>
          <p:nvPr/>
        </p:nvGrpSpPr>
        <p:grpSpPr>
          <a:xfrm>
            <a:off x="3653085" y="1542207"/>
            <a:ext cx="1810455" cy="1467021"/>
            <a:chOff x="5531150" y="2091726"/>
            <a:chExt cx="1055474" cy="914373"/>
          </a:xfrm>
        </p:grpSpPr>
        <p:pic>
          <p:nvPicPr>
            <p:cNvPr id="290" name="Google Shape;290;p48"/>
            <p:cNvPicPr preferRelativeResize="0"/>
            <p:nvPr/>
          </p:nvPicPr>
          <p:blipFill>
            <a:blip r:embed="rId3">
              <a:alphaModFix amt="90000"/>
            </a:blip>
            <a:stretch>
              <a:fillRect/>
            </a:stretch>
          </p:blipFill>
          <p:spPr>
            <a:xfrm rot="-4648869">
              <a:off x="5692537" y="2089668"/>
              <a:ext cx="732700" cy="9184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1" name="Google Shape;291;p48"/>
            <p:cNvSpPr/>
            <p:nvPr/>
          </p:nvSpPr>
          <p:spPr>
            <a:xfrm>
              <a:off x="5883890" y="2375135"/>
              <a:ext cx="349421" cy="347688"/>
            </a:xfrm>
            <a:custGeom>
              <a:rect b="b" l="l" r="r" t="t"/>
              <a:pathLst>
                <a:path extrusionOk="0" h="12634" w="12697">
                  <a:moveTo>
                    <a:pt x="11437" y="819"/>
                  </a:moveTo>
                  <a:cubicBezTo>
                    <a:pt x="11657" y="819"/>
                    <a:pt x="11815" y="1040"/>
                    <a:pt x="11815" y="1260"/>
                  </a:cubicBezTo>
                  <a:cubicBezTo>
                    <a:pt x="11815" y="1512"/>
                    <a:pt x="11657" y="1670"/>
                    <a:pt x="11437" y="1670"/>
                  </a:cubicBezTo>
                  <a:lnTo>
                    <a:pt x="1229" y="1670"/>
                  </a:lnTo>
                  <a:cubicBezTo>
                    <a:pt x="1009" y="1670"/>
                    <a:pt x="788" y="1449"/>
                    <a:pt x="788" y="1260"/>
                  </a:cubicBezTo>
                  <a:cubicBezTo>
                    <a:pt x="788" y="1071"/>
                    <a:pt x="1009" y="819"/>
                    <a:pt x="1229" y="819"/>
                  </a:cubicBezTo>
                  <a:close/>
                  <a:moveTo>
                    <a:pt x="8790" y="3277"/>
                  </a:moveTo>
                  <a:cubicBezTo>
                    <a:pt x="9042" y="3277"/>
                    <a:pt x="9200" y="3466"/>
                    <a:pt x="9200" y="3655"/>
                  </a:cubicBezTo>
                  <a:lnTo>
                    <a:pt x="9200" y="5356"/>
                  </a:lnTo>
                  <a:lnTo>
                    <a:pt x="9232" y="5356"/>
                  </a:lnTo>
                  <a:cubicBezTo>
                    <a:pt x="9232" y="5608"/>
                    <a:pt x="9042" y="5765"/>
                    <a:pt x="8822" y="5765"/>
                  </a:cubicBezTo>
                  <a:cubicBezTo>
                    <a:pt x="8633" y="5765"/>
                    <a:pt x="8412" y="5545"/>
                    <a:pt x="8412" y="5356"/>
                  </a:cubicBezTo>
                  <a:lnTo>
                    <a:pt x="8412" y="4694"/>
                  </a:lnTo>
                  <a:lnTo>
                    <a:pt x="6617" y="6459"/>
                  </a:lnTo>
                  <a:cubicBezTo>
                    <a:pt x="6538" y="6537"/>
                    <a:pt x="6435" y="6577"/>
                    <a:pt x="6333" y="6577"/>
                  </a:cubicBezTo>
                  <a:cubicBezTo>
                    <a:pt x="6231" y="6577"/>
                    <a:pt x="6128" y="6537"/>
                    <a:pt x="6050" y="6459"/>
                  </a:cubicBezTo>
                  <a:lnTo>
                    <a:pt x="5482" y="5923"/>
                  </a:lnTo>
                  <a:lnTo>
                    <a:pt x="4096" y="7278"/>
                  </a:lnTo>
                  <a:cubicBezTo>
                    <a:pt x="4033" y="7356"/>
                    <a:pt x="3931" y="7396"/>
                    <a:pt x="3824" y="7396"/>
                  </a:cubicBezTo>
                  <a:cubicBezTo>
                    <a:pt x="3718" y="7396"/>
                    <a:pt x="3608" y="7356"/>
                    <a:pt x="3529" y="7278"/>
                  </a:cubicBezTo>
                  <a:cubicBezTo>
                    <a:pt x="3372" y="7120"/>
                    <a:pt x="3372" y="6868"/>
                    <a:pt x="3529" y="6711"/>
                  </a:cubicBezTo>
                  <a:lnTo>
                    <a:pt x="5167" y="5041"/>
                  </a:lnTo>
                  <a:cubicBezTo>
                    <a:pt x="5246" y="4962"/>
                    <a:pt x="5356" y="4923"/>
                    <a:pt x="5467" y="4923"/>
                  </a:cubicBezTo>
                  <a:cubicBezTo>
                    <a:pt x="5577" y="4923"/>
                    <a:pt x="5687" y="4962"/>
                    <a:pt x="5766" y="5041"/>
                  </a:cubicBezTo>
                  <a:lnTo>
                    <a:pt x="6302" y="5608"/>
                  </a:lnTo>
                  <a:lnTo>
                    <a:pt x="7814" y="4096"/>
                  </a:lnTo>
                  <a:lnTo>
                    <a:pt x="7152" y="4096"/>
                  </a:lnTo>
                  <a:cubicBezTo>
                    <a:pt x="6900" y="4096"/>
                    <a:pt x="6743" y="3907"/>
                    <a:pt x="6743" y="3655"/>
                  </a:cubicBezTo>
                  <a:cubicBezTo>
                    <a:pt x="6743" y="3434"/>
                    <a:pt x="6932" y="3277"/>
                    <a:pt x="7152" y="3277"/>
                  </a:cubicBezTo>
                  <a:close/>
                  <a:moveTo>
                    <a:pt x="6302" y="11058"/>
                  </a:moveTo>
                  <a:cubicBezTo>
                    <a:pt x="6554" y="11058"/>
                    <a:pt x="6743" y="11279"/>
                    <a:pt x="6743" y="11468"/>
                  </a:cubicBezTo>
                  <a:cubicBezTo>
                    <a:pt x="6743" y="11657"/>
                    <a:pt x="6554" y="11846"/>
                    <a:pt x="6302" y="11846"/>
                  </a:cubicBezTo>
                  <a:cubicBezTo>
                    <a:pt x="6081" y="11846"/>
                    <a:pt x="5924" y="11657"/>
                    <a:pt x="5924" y="11468"/>
                  </a:cubicBezTo>
                  <a:cubicBezTo>
                    <a:pt x="5924" y="11279"/>
                    <a:pt x="6113" y="11058"/>
                    <a:pt x="6302" y="11058"/>
                  </a:cubicBezTo>
                  <a:close/>
                  <a:moveTo>
                    <a:pt x="1229" y="0"/>
                  </a:moveTo>
                  <a:cubicBezTo>
                    <a:pt x="568" y="0"/>
                    <a:pt x="1" y="536"/>
                    <a:pt x="1" y="1229"/>
                  </a:cubicBezTo>
                  <a:cubicBezTo>
                    <a:pt x="1" y="1764"/>
                    <a:pt x="379" y="2205"/>
                    <a:pt x="851" y="2394"/>
                  </a:cubicBezTo>
                  <a:lnTo>
                    <a:pt x="851" y="8254"/>
                  </a:lnTo>
                  <a:lnTo>
                    <a:pt x="442" y="8254"/>
                  </a:lnTo>
                  <a:cubicBezTo>
                    <a:pt x="221" y="8254"/>
                    <a:pt x="64" y="8475"/>
                    <a:pt x="64" y="8664"/>
                  </a:cubicBezTo>
                  <a:cubicBezTo>
                    <a:pt x="64" y="8916"/>
                    <a:pt x="253" y="9042"/>
                    <a:pt x="442" y="9042"/>
                  </a:cubicBezTo>
                  <a:lnTo>
                    <a:pt x="5955" y="9042"/>
                  </a:lnTo>
                  <a:lnTo>
                    <a:pt x="5955" y="10239"/>
                  </a:lnTo>
                  <a:cubicBezTo>
                    <a:pt x="5482" y="10397"/>
                    <a:pt x="5136" y="10869"/>
                    <a:pt x="5136" y="11405"/>
                  </a:cubicBezTo>
                  <a:cubicBezTo>
                    <a:pt x="5136" y="12098"/>
                    <a:pt x="5671" y="12633"/>
                    <a:pt x="6365" y="12633"/>
                  </a:cubicBezTo>
                  <a:cubicBezTo>
                    <a:pt x="7026" y="12633"/>
                    <a:pt x="7625" y="12098"/>
                    <a:pt x="7625" y="11405"/>
                  </a:cubicBezTo>
                  <a:cubicBezTo>
                    <a:pt x="7625" y="10869"/>
                    <a:pt x="7247" y="10428"/>
                    <a:pt x="6774" y="10239"/>
                  </a:cubicBezTo>
                  <a:lnTo>
                    <a:pt x="6774" y="9042"/>
                  </a:lnTo>
                  <a:lnTo>
                    <a:pt x="12288" y="9042"/>
                  </a:lnTo>
                  <a:cubicBezTo>
                    <a:pt x="12540" y="9042"/>
                    <a:pt x="12697" y="8853"/>
                    <a:pt x="12697" y="8664"/>
                  </a:cubicBezTo>
                  <a:cubicBezTo>
                    <a:pt x="12666" y="8443"/>
                    <a:pt x="12508" y="8254"/>
                    <a:pt x="12256" y="8254"/>
                  </a:cubicBezTo>
                  <a:lnTo>
                    <a:pt x="11815" y="8254"/>
                  </a:lnTo>
                  <a:lnTo>
                    <a:pt x="11815" y="2394"/>
                  </a:lnTo>
                  <a:cubicBezTo>
                    <a:pt x="12288" y="2237"/>
                    <a:pt x="12666" y="1764"/>
                    <a:pt x="12666" y="1229"/>
                  </a:cubicBezTo>
                  <a:cubicBezTo>
                    <a:pt x="12666" y="567"/>
                    <a:pt x="12098" y="0"/>
                    <a:pt x="114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92" name="Google Shape;292;p48"/>
          <p:cNvGrpSpPr/>
          <p:nvPr/>
        </p:nvGrpSpPr>
        <p:grpSpPr>
          <a:xfrm>
            <a:off x="6396168" y="1515935"/>
            <a:ext cx="1928706" cy="1617130"/>
            <a:chOff x="5049902" y="1737040"/>
            <a:chExt cx="1701399" cy="1498452"/>
          </a:xfrm>
        </p:grpSpPr>
        <p:pic>
          <p:nvPicPr>
            <p:cNvPr id="293" name="Google Shape;293;p48"/>
            <p:cNvPicPr preferRelativeResize="0"/>
            <p:nvPr/>
          </p:nvPicPr>
          <p:blipFill>
            <a:blip r:embed="rId3">
              <a:alphaModFix amt="90000"/>
            </a:blip>
            <a:stretch>
              <a:fillRect/>
            </a:stretch>
          </p:blipFill>
          <p:spPr>
            <a:xfrm rot="4398870">
              <a:off x="5400876" y="1729067"/>
              <a:ext cx="999453" cy="15143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4" name="Google Shape;294;p48"/>
            <p:cNvGrpSpPr/>
            <p:nvPr/>
          </p:nvGrpSpPr>
          <p:grpSpPr>
            <a:xfrm>
              <a:off x="5677092" y="2183351"/>
              <a:ext cx="447017" cy="455641"/>
              <a:chOff x="-1183550" y="3586525"/>
              <a:chExt cx="296175" cy="290550"/>
            </a:xfrm>
          </p:grpSpPr>
          <p:sp>
            <p:nvSpPr>
              <p:cNvPr id="295" name="Google Shape;295;p48"/>
              <p:cNvSpPr/>
              <p:nvPr/>
            </p:nvSpPr>
            <p:spPr>
              <a:xfrm>
                <a:off x="-927575" y="3671500"/>
                <a:ext cx="40200" cy="16575"/>
              </a:xfrm>
              <a:custGeom>
                <a:rect b="b" l="l" r="r" t="t"/>
                <a:pathLst>
                  <a:path extrusionOk="0" h="663" w="1608">
                    <a:moveTo>
                      <a:pt x="473" y="0"/>
                    </a:moveTo>
                    <a:cubicBezTo>
                      <a:pt x="32" y="0"/>
                      <a:pt x="1" y="662"/>
                      <a:pt x="473" y="662"/>
                    </a:cubicBezTo>
                    <a:lnTo>
                      <a:pt x="1135" y="662"/>
                    </a:lnTo>
                    <a:cubicBezTo>
                      <a:pt x="1145" y="663"/>
                      <a:pt x="1156" y="663"/>
                      <a:pt x="1166" y="663"/>
                    </a:cubicBezTo>
                    <a:cubicBezTo>
                      <a:pt x="1607" y="663"/>
                      <a:pt x="1597" y="0"/>
                      <a:pt x="11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" name="Google Shape;296;p48"/>
              <p:cNvSpPr/>
              <p:nvPr/>
            </p:nvSpPr>
            <p:spPr>
              <a:xfrm>
                <a:off x="-1183550" y="3671500"/>
                <a:ext cx="39400" cy="16575"/>
              </a:xfrm>
              <a:custGeom>
                <a:rect b="b" l="l" r="r" t="t"/>
                <a:pathLst>
                  <a:path extrusionOk="0" h="663" w="1576">
                    <a:moveTo>
                      <a:pt x="473" y="0"/>
                    </a:moveTo>
                    <a:cubicBezTo>
                      <a:pt x="32" y="0"/>
                      <a:pt x="1" y="662"/>
                      <a:pt x="473" y="662"/>
                    </a:cubicBezTo>
                    <a:lnTo>
                      <a:pt x="1135" y="662"/>
                    </a:lnTo>
                    <a:cubicBezTo>
                      <a:pt x="1145" y="663"/>
                      <a:pt x="1154" y="663"/>
                      <a:pt x="1163" y="663"/>
                    </a:cubicBezTo>
                    <a:cubicBezTo>
                      <a:pt x="1576" y="663"/>
                      <a:pt x="1566" y="0"/>
                      <a:pt x="11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" name="Google Shape;297;p48"/>
              <p:cNvSpPr/>
              <p:nvPr/>
            </p:nvSpPr>
            <p:spPr>
              <a:xfrm>
                <a:off x="-944250" y="3603025"/>
                <a:ext cx="39525" cy="26375"/>
              </a:xfrm>
              <a:custGeom>
                <a:rect b="b" l="l" r="r" t="t"/>
                <a:pathLst>
                  <a:path extrusionOk="0" h="1055" w="1581">
                    <a:moveTo>
                      <a:pt x="1086" y="1"/>
                    </a:moveTo>
                    <a:cubicBezTo>
                      <a:pt x="1024" y="1"/>
                      <a:pt x="957" y="19"/>
                      <a:pt x="888" y="61"/>
                    </a:cubicBezTo>
                    <a:lnTo>
                      <a:pt x="321" y="408"/>
                    </a:lnTo>
                    <a:cubicBezTo>
                      <a:pt x="0" y="595"/>
                      <a:pt x="179" y="1054"/>
                      <a:pt x="490" y="1054"/>
                    </a:cubicBezTo>
                    <a:cubicBezTo>
                      <a:pt x="546" y="1054"/>
                      <a:pt x="606" y="1040"/>
                      <a:pt x="668" y="1006"/>
                    </a:cubicBezTo>
                    <a:lnTo>
                      <a:pt x="1266" y="660"/>
                    </a:lnTo>
                    <a:cubicBezTo>
                      <a:pt x="1581" y="450"/>
                      <a:pt x="1394" y="1"/>
                      <a:pt x="10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" name="Google Shape;298;p48"/>
              <p:cNvSpPr/>
              <p:nvPr/>
            </p:nvSpPr>
            <p:spPr>
              <a:xfrm>
                <a:off x="-1166200" y="3731225"/>
                <a:ext cx="39700" cy="26075"/>
              </a:xfrm>
              <a:custGeom>
                <a:rect b="b" l="l" r="r" t="t"/>
                <a:pathLst>
                  <a:path extrusionOk="0" h="1043" w="1588">
                    <a:moveTo>
                      <a:pt x="1071" y="1"/>
                    </a:moveTo>
                    <a:cubicBezTo>
                      <a:pt x="1021" y="1"/>
                      <a:pt x="968" y="12"/>
                      <a:pt x="913" y="37"/>
                    </a:cubicBezTo>
                    <a:lnTo>
                      <a:pt x="315" y="384"/>
                    </a:lnTo>
                    <a:cubicBezTo>
                      <a:pt x="0" y="593"/>
                      <a:pt x="187" y="1043"/>
                      <a:pt x="495" y="1043"/>
                    </a:cubicBezTo>
                    <a:cubicBezTo>
                      <a:pt x="557" y="1043"/>
                      <a:pt x="624" y="1025"/>
                      <a:pt x="693" y="982"/>
                    </a:cubicBezTo>
                    <a:lnTo>
                      <a:pt x="1260" y="636"/>
                    </a:lnTo>
                    <a:cubicBezTo>
                      <a:pt x="1587" y="472"/>
                      <a:pt x="1395" y="1"/>
                      <a:pt x="10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" name="Google Shape;299;p48"/>
              <p:cNvSpPr/>
              <p:nvPr/>
            </p:nvSpPr>
            <p:spPr>
              <a:xfrm>
                <a:off x="-944925" y="3730950"/>
                <a:ext cx="40200" cy="26375"/>
              </a:xfrm>
              <a:custGeom>
                <a:rect b="b" l="l" r="r" t="t"/>
                <a:pathLst>
                  <a:path extrusionOk="0" h="1055" w="1608">
                    <a:moveTo>
                      <a:pt x="515" y="0"/>
                    </a:moveTo>
                    <a:cubicBezTo>
                      <a:pt x="198" y="0"/>
                      <a:pt x="1" y="460"/>
                      <a:pt x="348" y="647"/>
                    </a:cubicBezTo>
                    <a:lnTo>
                      <a:pt x="915" y="993"/>
                    </a:lnTo>
                    <a:cubicBezTo>
                      <a:pt x="984" y="1036"/>
                      <a:pt x="1052" y="1054"/>
                      <a:pt x="1114" y="1054"/>
                    </a:cubicBezTo>
                    <a:cubicBezTo>
                      <a:pt x="1421" y="1054"/>
                      <a:pt x="1608" y="609"/>
                      <a:pt x="1293" y="426"/>
                    </a:cubicBezTo>
                    <a:lnTo>
                      <a:pt x="695" y="48"/>
                    </a:lnTo>
                    <a:cubicBezTo>
                      <a:pt x="633" y="15"/>
                      <a:pt x="572" y="0"/>
                      <a:pt x="5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" name="Google Shape;300;p48"/>
              <p:cNvSpPr/>
              <p:nvPr/>
            </p:nvSpPr>
            <p:spPr>
              <a:xfrm>
                <a:off x="-1167000" y="3603025"/>
                <a:ext cx="40200" cy="26375"/>
              </a:xfrm>
              <a:custGeom>
                <a:rect b="b" l="l" r="r" t="t"/>
                <a:pathLst>
                  <a:path extrusionOk="0" h="1055" w="1608">
                    <a:moveTo>
                      <a:pt x="477" y="1"/>
                    </a:moveTo>
                    <a:cubicBezTo>
                      <a:pt x="188" y="1"/>
                      <a:pt x="1" y="450"/>
                      <a:pt x="315" y="660"/>
                    </a:cubicBezTo>
                    <a:lnTo>
                      <a:pt x="914" y="1006"/>
                    </a:lnTo>
                    <a:cubicBezTo>
                      <a:pt x="981" y="1040"/>
                      <a:pt x="1044" y="1054"/>
                      <a:pt x="1103" y="1054"/>
                    </a:cubicBezTo>
                    <a:cubicBezTo>
                      <a:pt x="1434" y="1054"/>
                      <a:pt x="1608" y="595"/>
                      <a:pt x="1260" y="408"/>
                    </a:cubicBezTo>
                    <a:lnTo>
                      <a:pt x="662" y="61"/>
                    </a:lnTo>
                    <a:cubicBezTo>
                      <a:pt x="598" y="19"/>
                      <a:pt x="536" y="1"/>
                      <a:pt x="4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" name="Google Shape;301;p48"/>
              <p:cNvSpPr/>
              <p:nvPr/>
            </p:nvSpPr>
            <p:spPr>
              <a:xfrm>
                <a:off x="-1065400" y="3658900"/>
                <a:ext cx="59875" cy="77200"/>
              </a:xfrm>
              <a:custGeom>
                <a:rect b="b" l="l" r="r" t="t"/>
                <a:pathLst>
                  <a:path extrusionOk="0" h="3088" w="2395">
                    <a:moveTo>
                      <a:pt x="882" y="0"/>
                    </a:moveTo>
                    <a:lnTo>
                      <a:pt x="0" y="1355"/>
                    </a:lnTo>
                    <a:lnTo>
                      <a:pt x="1355" y="1922"/>
                    </a:lnTo>
                    <a:cubicBezTo>
                      <a:pt x="1450" y="1953"/>
                      <a:pt x="1544" y="2111"/>
                      <a:pt x="1544" y="2237"/>
                    </a:cubicBezTo>
                    <a:lnTo>
                      <a:pt x="1544" y="3088"/>
                    </a:lnTo>
                    <a:lnTo>
                      <a:pt x="2395" y="1733"/>
                    </a:lnTo>
                    <a:lnTo>
                      <a:pt x="1071" y="1166"/>
                    </a:lnTo>
                    <a:cubicBezTo>
                      <a:pt x="945" y="1134"/>
                      <a:pt x="882" y="1008"/>
                      <a:pt x="882" y="851"/>
                    </a:cubicBezTo>
                    <a:lnTo>
                      <a:pt x="88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" name="Google Shape;302;p48"/>
              <p:cNvSpPr/>
              <p:nvPr/>
            </p:nvSpPr>
            <p:spPr>
              <a:xfrm>
                <a:off x="-1078000" y="3809325"/>
                <a:ext cx="85075" cy="67750"/>
              </a:xfrm>
              <a:custGeom>
                <a:rect b="b" l="l" r="r" t="t"/>
                <a:pathLst>
                  <a:path extrusionOk="0" h="2710" w="3403">
                    <a:moveTo>
                      <a:pt x="0" y="1"/>
                    </a:moveTo>
                    <a:lnTo>
                      <a:pt x="0" y="662"/>
                    </a:lnTo>
                    <a:lnTo>
                      <a:pt x="1008" y="662"/>
                    </a:lnTo>
                    <a:cubicBezTo>
                      <a:pt x="1449" y="662"/>
                      <a:pt x="1481" y="1324"/>
                      <a:pt x="1008" y="1324"/>
                    </a:cubicBezTo>
                    <a:lnTo>
                      <a:pt x="0" y="1324"/>
                    </a:lnTo>
                    <a:lnTo>
                      <a:pt x="0" y="1670"/>
                    </a:lnTo>
                    <a:cubicBezTo>
                      <a:pt x="0" y="2237"/>
                      <a:pt x="473" y="2710"/>
                      <a:pt x="1008" y="2710"/>
                    </a:cubicBezTo>
                    <a:lnTo>
                      <a:pt x="2395" y="2710"/>
                    </a:lnTo>
                    <a:cubicBezTo>
                      <a:pt x="2962" y="2710"/>
                      <a:pt x="3403" y="2237"/>
                      <a:pt x="3403" y="1670"/>
                    </a:cubicBezTo>
                    <a:lnTo>
                      <a:pt x="3403" y="1324"/>
                    </a:lnTo>
                    <a:lnTo>
                      <a:pt x="2395" y="1324"/>
                    </a:lnTo>
                    <a:cubicBezTo>
                      <a:pt x="1954" y="1324"/>
                      <a:pt x="1922" y="662"/>
                      <a:pt x="2395" y="662"/>
                    </a:cubicBezTo>
                    <a:lnTo>
                      <a:pt x="3403" y="662"/>
                    </a:lnTo>
                    <a:lnTo>
                      <a:pt x="340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" name="Google Shape;303;p48"/>
              <p:cNvSpPr/>
              <p:nvPr/>
            </p:nvSpPr>
            <p:spPr>
              <a:xfrm>
                <a:off x="-1135500" y="3586525"/>
                <a:ext cx="193775" cy="204700"/>
              </a:xfrm>
              <a:custGeom>
                <a:rect b="b" l="l" r="r" t="t"/>
                <a:pathLst>
                  <a:path extrusionOk="0" h="8188" w="7751">
                    <a:moveTo>
                      <a:pt x="4023" y="1424"/>
                    </a:moveTo>
                    <a:cubicBezTo>
                      <a:pt x="4201" y="1424"/>
                      <a:pt x="4380" y="1561"/>
                      <a:pt x="4380" y="1761"/>
                    </a:cubicBezTo>
                    <a:lnTo>
                      <a:pt x="4380" y="3588"/>
                    </a:lnTo>
                    <a:lnTo>
                      <a:pt x="5892" y="4124"/>
                    </a:lnTo>
                    <a:cubicBezTo>
                      <a:pt x="5955" y="4187"/>
                      <a:pt x="6049" y="4250"/>
                      <a:pt x="6081" y="4344"/>
                    </a:cubicBezTo>
                    <a:cubicBezTo>
                      <a:pt x="6081" y="4407"/>
                      <a:pt x="6081" y="4533"/>
                      <a:pt x="5986" y="4628"/>
                    </a:cubicBezTo>
                    <a:lnTo>
                      <a:pt x="4285" y="7369"/>
                    </a:lnTo>
                    <a:cubicBezTo>
                      <a:pt x="4222" y="7495"/>
                      <a:pt x="4127" y="7526"/>
                      <a:pt x="4033" y="7526"/>
                    </a:cubicBezTo>
                    <a:lnTo>
                      <a:pt x="3938" y="7526"/>
                    </a:lnTo>
                    <a:cubicBezTo>
                      <a:pt x="3781" y="7495"/>
                      <a:pt x="3718" y="7369"/>
                      <a:pt x="3718" y="7211"/>
                    </a:cubicBezTo>
                    <a:lnTo>
                      <a:pt x="3718" y="5384"/>
                    </a:lnTo>
                    <a:lnTo>
                      <a:pt x="2206" y="4817"/>
                    </a:lnTo>
                    <a:cubicBezTo>
                      <a:pt x="2143" y="4754"/>
                      <a:pt x="2048" y="4691"/>
                      <a:pt x="2017" y="4596"/>
                    </a:cubicBezTo>
                    <a:cubicBezTo>
                      <a:pt x="1985" y="4533"/>
                      <a:pt x="2017" y="4407"/>
                      <a:pt x="2048" y="4344"/>
                    </a:cubicBezTo>
                    <a:lnTo>
                      <a:pt x="3749" y="1572"/>
                    </a:lnTo>
                    <a:cubicBezTo>
                      <a:pt x="3818" y="1469"/>
                      <a:pt x="3920" y="1424"/>
                      <a:pt x="4023" y="1424"/>
                    </a:cubicBezTo>
                    <a:close/>
                    <a:moveTo>
                      <a:pt x="4019" y="1"/>
                    </a:moveTo>
                    <a:cubicBezTo>
                      <a:pt x="3743" y="1"/>
                      <a:pt x="3463" y="31"/>
                      <a:pt x="3182" y="91"/>
                    </a:cubicBezTo>
                    <a:cubicBezTo>
                      <a:pt x="1733" y="406"/>
                      <a:pt x="567" y="1572"/>
                      <a:pt x="284" y="3084"/>
                    </a:cubicBezTo>
                    <a:cubicBezTo>
                      <a:pt x="0" y="4533"/>
                      <a:pt x="599" y="5479"/>
                      <a:pt x="1040" y="6140"/>
                    </a:cubicBezTo>
                    <a:cubicBezTo>
                      <a:pt x="1922" y="7526"/>
                      <a:pt x="1387" y="7526"/>
                      <a:pt x="1670" y="8188"/>
                    </a:cubicBezTo>
                    <a:lnTo>
                      <a:pt x="6301" y="8188"/>
                    </a:lnTo>
                    <a:cubicBezTo>
                      <a:pt x="6553" y="7526"/>
                      <a:pt x="6018" y="7526"/>
                      <a:pt x="6931" y="6109"/>
                    </a:cubicBezTo>
                    <a:cubicBezTo>
                      <a:pt x="7373" y="5447"/>
                      <a:pt x="7719" y="4817"/>
                      <a:pt x="7719" y="3746"/>
                    </a:cubicBezTo>
                    <a:cubicBezTo>
                      <a:pt x="7751" y="2612"/>
                      <a:pt x="7246" y="1540"/>
                      <a:pt x="6396" y="847"/>
                    </a:cubicBezTo>
                    <a:cubicBezTo>
                      <a:pt x="5726" y="297"/>
                      <a:pt x="4892" y="1"/>
                      <a:pt x="4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04" name="Google Shape;304;p48"/>
          <p:cNvSpPr txBox="1"/>
          <p:nvPr>
            <p:ph type="title"/>
          </p:nvPr>
        </p:nvSpPr>
        <p:spPr>
          <a:xfrm>
            <a:off x="5988625" y="3006100"/>
            <a:ext cx="2743800" cy="108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000">
                <a:latin typeface="Karla"/>
                <a:ea typeface="Karla"/>
                <a:cs typeface="Karla"/>
                <a:sym typeface="Karla"/>
              </a:rPr>
              <a:t>Receive feedback on visual design and usability issues</a:t>
            </a:r>
            <a:endParaRPr b="0" sz="2000"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Floral Wedding">
  <a:themeElements>
    <a:clrScheme name="Simple Light">
      <a:dk1>
        <a:srgbClr val="000000"/>
      </a:dk1>
      <a:lt1>
        <a:srgbClr val="FFFFFF"/>
      </a:lt1>
      <a:dk2>
        <a:srgbClr val="999999"/>
      </a:dk2>
      <a:lt2>
        <a:srgbClr val="272727"/>
      </a:lt2>
      <a:accent1>
        <a:srgbClr val="A5DFBC"/>
      </a:accent1>
      <a:accent2>
        <a:srgbClr val="92D2AB"/>
      </a:accent2>
      <a:accent3>
        <a:srgbClr val="73C493"/>
      </a:accent3>
      <a:accent4>
        <a:srgbClr val="A5DFBC"/>
      </a:accent4>
      <a:accent5>
        <a:srgbClr val="92D2AB"/>
      </a:accent5>
      <a:accent6>
        <a:srgbClr val="73C493"/>
      </a:accent6>
      <a:hlink>
        <a:srgbClr val="99999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